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6" r:id="rId3"/>
    <p:sldId id="258" r:id="rId4"/>
    <p:sldId id="9604" r:id="rId5"/>
    <p:sldId id="9605" r:id="rId6"/>
    <p:sldId id="2147473542" r:id="rId7"/>
    <p:sldId id="2147473543" r:id="rId8"/>
    <p:sldId id="2147473544" r:id="rId9"/>
    <p:sldId id="2147473535" r:id="rId10"/>
    <p:sldId id="2147473536" r:id="rId11"/>
    <p:sldId id="2147473537" r:id="rId12"/>
    <p:sldId id="2147473538" r:id="rId13"/>
    <p:sldId id="2147473539" r:id="rId14"/>
    <p:sldId id="2147473540" r:id="rId15"/>
    <p:sldId id="2147473541" r:id="rId16"/>
    <p:sldId id="9603" r:id="rId17"/>
    <p:sldId id="262" r:id="rId18"/>
    <p:sldId id="263" r:id="rId19"/>
    <p:sldId id="264" r:id="rId20"/>
    <p:sldId id="265" r:id="rId21"/>
    <p:sldId id="308" r:id="rId22"/>
    <p:sldId id="310" r:id="rId23"/>
    <p:sldId id="314" r:id="rId24"/>
    <p:sldId id="315" r:id="rId25"/>
    <p:sldId id="316" r:id="rId26"/>
    <p:sldId id="317" r:id="rId27"/>
    <p:sldId id="318" r:id="rId28"/>
    <p:sldId id="319" r:id="rId29"/>
    <p:sldId id="320" r:id="rId30"/>
    <p:sldId id="257" r:id="rId31"/>
    <p:sldId id="260" r:id="rId32"/>
    <p:sldId id="261" r:id="rId33"/>
    <p:sldId id="2147473548" r:id="rId34"/>
    <p:sldId id="2147473549" r:id="rId35"/>
    <p:sldId id="2147473550" r:id="rId36"/>
    <p:sldId id="2147473551"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66AC"/>
    <a:srgbClr val="2B3D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18" autoAdjust="0"/>
    <p:restoredTop sz="94672"/>
  </p:normalViewPr>
  <p:slideViewPr>
    <p:cSldViewPr snapToGrid="0">
      <p:cViewPr varScale="1">
        <p:scale>
          <a:sx n="95" d="100"/>
          <a:sy n="95" d="100"/>
        </p:scale>
        <p:origin x="108"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F437A7-6448-4F1D-B189-CAE5B710CBA0}" type="datetimeFigureOut">
              <a:rPr lang="fr-FR" smtClean="0"/>
              <a:t>24/09/2025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A1F3B-F35F-417E-A2B1-3DF037064C9E}" type="slidenum">
              <a:rPr lang="fr-FR" smtClean="0"/>
              <a:t>‹N°›</a:t>
            </a:fld>
            <a:endParaRPr lang="fr-FR"/>
          </a:p>
        </p:txBody>
      </p:sp>
    </p:spTree>
    <p:extLst>
      <p:ext uri="{BB962C8B-B14F-4D97-AF65-F5344CB8AC3E}">
        <p14:creationId xmlns:p14="http://schemas.microsoft.com/office/powerpoint/2010/main" val="4228708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33D8A3-A6C0-4DD1-8A21-F9522B136E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66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33D8A3-A6C0-4DD1-8A21-F9522B136E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00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33D8A3-A6C0-4DD1-8A21-F9522B136E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161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907F753D-A1B4-43A9-8953-862AD5EF7846}"/>
              </a:ext>
            </a:extLst>
          </p:cNvPr>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152D480-5DA6-44FF-A0A3-981E540BB6B6}" type="slidenum">
              <a:rPr kumimoji="0" lang="fr-FR"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alt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1251" name="Rectangle 2">
            <a:extLst>
              <a:ext uri="{FF2B5EF4-FFF2-40B4-BE49-F238E27FC236}">
                <a16:creationId xmlns:a16="http://schemas.microsoft.com/office/drawing/2014/main" id="{E89C0377-74D2-4861-82E6-A9A736D1B98D}"/>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4D6F607F-E0FC-4AB2-BDA4-1082D725A1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C39DDB-A8D9-8040-97CF-9739A9B171B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FD0A20D-21F2-DC7B-3CE9-EAEB42690D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DFDF693-8608-1E0A-C8B7-ADD686B4BEBD}"/>
              </a:ext>
            </a:extLst>
          </p:cNvPr>
          <p:cNvSpPr>
            <a:spLocks noGrp="1"/>
          </p:cNvSpPr>
          <p:nvPr>
            <p:ph type="dt" sz="half" idx="10"/>
          </p:nvPr>
        </p:nvSpPr>
        <p:spPr/>
        <p:txBody>
          <a:bodyPr/>
          <a:lstStyle/>
          <a:p>
            <a:fld id="{25DE1F97-EF17-4929-B2D6-2F93FD180AC4}" type="datetimeFigureOut">
              <a:rPr lang="fr-FR" smtClean="0"/>
              <a:t>24/09/2025</a:t>
            </a:fld>
            <a:endParaRPr lang="fr-FR"/>
          </a:p>
        </p:txBody>
      </p:sp>
      <p:sp>
        <p:nvSpPr>
          <p:cNvPr id="5" name="Espace réservé du pied de page 4">
            <a:extLst>
              <a:ext uri="{FF2B5EF4-FFF2-40B4-BE49-F238E27FC236}">
                <a16:creationId xmlns:a16="http://schemas.microsoft.com/office/drawing/2014/main" id="{D6677BBA-0244-15A5-B004-0B39DADD668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D216EBA-BCD9-6F1E-2A51-7FA1D3589578}"/>
              </a:ext>
            </a:extLst>
          </p:cNvPr>
          <p:cNvSpPr>
            <a:spLocks noGrp="1"/>
          </p:cNvSpPr>
          <p:nvPr>
            <p:ph type="sldNum" sz="quarter" idx="12"/>
          </p:nvPr>
        </p:nvSpPr>
        <p:spPr/>
        <p:txBody>
          <a:bodyPr/>
          <a:lstStyle/>
          <a:p>
            <a:fld id="{87C06D93-7EFA-419A-B25E-0DA0185CEE1A}" type="slidenum">
              <a:rPr lang="fr-FR" smtClean="0"/>
              <a:t>‹N°›</a:t>
            </a:fld>
            <a:endParaRPr lang="fr-FR"/>
          </a:p>
        </p:txBody>
      </p:sp>
    </p:spTree>
    <p:extLst>
      <p:ext uri="{BB962C8B-B14F-4D97-AF65-F5344CB8AC3E}">
        <p14:creationId xmlns:p14="http://schemas.microsoft.com/office/powerpoint/2010/main" val="204765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8D38A2-0A8E-46F9-3F1C-11BDB1B2861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1ABCCFF-78DB-AB6E-8D45-286FB9E21C8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AE9C06-848D-D17A-3695-03F3A0FBDD8B}"/>
              </a:ext>
            </a:extLst>
          </p:cNvPr>
          <p:cNvSpPr>
            <a:spLocks noGrp="1"/>
          </p:cNvSpPr>
          <p:nvPr>
            <p:ph type="dt" sz="half" idx="10"/>
          </p:nvPr>
        </p:nvSpPr>
        <p:spPr/>
        <p:txBody>
          <a:bodyPr/>
          <a:lstStyle/>
          <a:p>
            <a:fld id="{25DE1F97-EF17-4929-B2D6-2F93FD180AC4}" type="datetimeFigureOut">
              <a:rPr lang="fr-FR" smtClean="0"/>
              <a:t>24/09/2025</a:t>
            </a:fld>
            <a:endParaRPr lang="fr-FR"/>
          </a:p>
        </p:txBody>
      </p:sp>
      <p:sp>
        <p:nvSpPr>
          <p:cNvPr id="5" name="Espace réservé du pied de page 4">
            <a:extLst>
              <a:ext uri="{FF2B5EF4-FFF2-40B4-BE49-F238E27FC236}">
                <a16:creationId xmlns:a16="http://schemas.microsoft.com/office/drawing/2014/main" id="{F577DCE4-CBA4-F477-19DC-0A212A28A0F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66EE52-56EA-D7A9-6DCA-281FC15239F6}"/>
              </a:ext>
            </a:extLst>
          </p:cNvPr>
          <p:cNvSpPr>
            <a:spLocks noGrp="1"/>
          </p:cNvSpPr>
          <p:nvPr>
            <p:ph type="sldNum" sz="quarter" idx="12"/>
          </p:nvPr>
        </p:nvSpPr>
        <p:spPr/>
        <p:txBody>
          <a:bodyPr/>
          <a:lstStyle/>
          <a:p>
            <a:fld id="{87C06D93-7EFA-419A-B25E-0DA0185CEE1A}" type="slidenum">
              <a:rPr lang="fr-FR" smtClean="0"/>
              <a:t>‹N°›</a:t>
            </a:fld>
            <a:endParaRPr lang="fr-FR"/>
          </a:p>
        </p:txBody>
      </p:sp>
    </p:spTree>
    <p:extLst>
      <p:ext uri="{BB962C8B-B14F-4D97-AF65-F5344CB8AC3E}">
        <p14:creationId xmlns:p14="http://schemas.microsoft.com/office/powerpoint/2010/main" val="2466420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34F8E15-E591-70B5-38F9-D25FA18A167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DA22CFB-78F8-12EC-8E89-4666236C123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8858A42-B164-2FFA-79C5-00AC08E7309B}"/>
              </a:ext>
            </a:extLst>
          </p:cNvPr>
          <p:cNvSpPr>
            <a:spLocks noGrp="1"/>
          </p:cNvSpPr>
          <p:nvPr>
            <p:ph type="dt" sz="half" idx="10"/>
          </p:nvPr>
        </p:nvSpPr>
        <p:spPr/>
        <p:txBody>
          <a:bodyPr/>
          <a:lstStyle/>
          <a:p>
            <a:fld id="{25DE1F97-EF17-4929-B2D6-2F93FD180AC4}" type="datetimeFigureOut">
              <a:rPr lang="fr-FR" smtClean="0"/>
              <a:t>24/09/2025</a:t>
            </a:fld>
            <a:endParaRPr lang="fr-FR"/>
          </a:p>
        </p:txBody>
      </p:sp>
      <p:sp>
        <p:nvSpPr>
          <p:cNvPr id="5" name="Espace réservé du pied de page 4">
            <a:extLst>
              <a:ext uri="{FF2B5EF4-FFF2-40B4-BE49-F238E27FC236}">
                <a16:creationId xmlns:a16="http://schemas.microsoft.com/office/drawing/2014/main" id="{6F5F4E7C-0338-A3B7-C93E-E20EEFC555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71F88EA-AC1E-C367-E535-57E683EFE882}"/>
              </a:ext>
            </a:extLst>
          </p:cNvPr>
          <p:cNvSpPr>
            <a:spLocks noGrp="1"/>
          </p:cNvSpPr>
          <p:nvPr>
            <p:ph type="sldNum" sz="quarter" idx="12"/>
          </p:nvPr>
        </p:nvSpPr>
        <p:spPr/>
        <p:txBody>
          <a:bodyPr/>
          <a:lstStyle/>
          <a:p>
            <a:fld id="{87C06D93-7EFA-419A-B25E-0DA0185CEE1A}" type="slidenum">
              <a:rPr lang="fr-FR" smtClean="0"/>
              <a:t>‹N°›</a:t>
            </a:fld>
            <a:endParaRPr lang="fr-FR"/>
          </a:p>
        </p:txBody>
      </p:sp>
    </p:spTree>
    <p:extLst>
      <p:ext uri="{BB962C8B-B14F-4D97-AF65-F5344CB8AC3E}">
        <p14:creationId xmlns:p14="http://schemas.microsoft.com/office/powerpoint/2010/main" val="3795047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ICS Text –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021236"/>
          </a:xfrm>
        </p:spPr>
        <p:txBody>
          <a:bodyPr lIns="0" tIns="0" rIns="0" bIns="0" anchor="t" anchorCtr="0">
            <a:noAutofit/>
          </a:bodyPr>
          <a:lstStyle>
            <a:lvl1pPr algn="l">
              <a:defRPr sz="2933" baseline="0">
                <a:solidFill>
                  <a:schemeClr val="bg1"/>
                </a:solidFill>
                <a:latin typeface="Open Sans Light"/>
                <a:cs typeface="Open Sans Light"/>
              </a:defRPr>
            </a:lvl1pPr>
          </a:lstStyle>
          <a:p>
            <a:r>
              <a:rPr lang="en-US" dirty="0"/>
              <a:t>Slide titles should be clear and captivating</a:t>
            </a:r>
          </a:p>
        </p:txBody>
      </p:sp>
      <p:sp>
        <p:nvSpPr>
          <p:cNvPr id="3" name="Content Placeholder 2"/>
          <p:cNvSpPr>
            <a:spLocks noGrp="1"/>
          </p:cNvSpPr>
          <p:nvPr>
            <p:ph idx="1"/>
          </p:nvPr>
        </p:nvSpPr>
        <p:spPr>
          <a:xfrm>
            <a:off x="609601" y="1504800"/>
            <a:ext cx="3429788" cy="4525963"/>
          </a:xfrm>
        </p:spPr>
        <p:txBody>
          <a:bodyPr lIns="0" tIns="0" rIns="0" bIns="0" anchor="t" anchorCtr="0">
            <a:noAutofit/>
          </a:bodyPr>
          <a:lstStyle>
            <a:lvl1pPr marL="239994" indent="-239994" algn="l">
              <a:spcBef>
                <a:spcPts val="800"/>
              </a:spcBef>
              <a:buClr>
                <a:schemeClr val="bg1"/>
              </a:buClr>
              <a:buFont typeface="Wingdings" charset="2"/>
              <a:buChar char="§"/>
              <a:defRPr sz="2133">
                <a:latin typeface="Open Sans Light"/>
                <a:cs typeface="Open Sans Light"/>
              </a:defRPr>
            </a:lvl1pPr>
            <a:lvl2pPr marL="575986" indent="-287993" algn="l">
              <a:spcBef>
                <a:spcPts val="533"/>
              </a:spcBef>
              <a:buClrTx/>
              <a:defRPr sz="2133">
                <a:latin typeface="Open Sans Light"/>
                <a:cs typeface="Open Sans Light"/>
              </a:defRPr>
            </a:lvl2pPr>
            <a:lvl3pPr marL="815980" indent="-215995" algn="l">
              <a:spcBef>
                <a:spcPts val="0"/>
              </a:spcBef>
              <a:defRPr sz="1867">
                <a:latin typeface="Open Sans Light"/>
                <a:cs typeface="Open Sans Light"/>
              </a:defRPr>
            </a:lvl3pPr>
            <a:lvl4pPr algn="l">
              <a:defRPr sz="2667">
                <a:latin typeface="Open Sans Light"/>
                <a:cs typeface="Open Sans Light"/>
              </a:defRPr>
            </a:lvl4pPr>
            <a:lvl5pPr algn="l">
              <a:defRPr sz="2667">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
        <p:nvSpPr>
          <p:cNvPr id="9" name="Content Placeholder 2"/>
          <p:cNvSpPr>
            <a:spLocks noGrp="1"/>
          </p:cNvSpPr>
          <p:nvPr>
            <p:ph idx="10"/>
          </p:nvPr>
        </p:nvSpPr>
        <p:spPr>
          <a:xfrm>
            <a:off x="4381106" y="1504800"/>
            <a:ext cx="7201295" cy="4525963"/>
          </a:xfrm>
        </p:spPr>
        <p:txBody>
          <a:bodyPr lIns="0" tIns="0" rIns="0" bIns="0" anchor="t" anchorCtr="0">
            <a:noAutofit/>
          </a:bodyPr>
          <a:lstStyle>
            <a:lvl1pPr marL="239994" indent="-239994" algn="l">
              <a:spcBef>
                <a:spcPts val="800"/>
              </a:spcBef>
              <a:buClr>
                <a:schemeClr val="bg1"/>
              </a:buClr>
              <a:buFont typeface="Wingdings" charset="2"/>
              <a:buChar char="§"/>
              <a:defRPr sz="2133">
                <a:latin typeface="Open Sans Light"/>
                <a:cs typeface="Open Sans Light"/>
              </a:defRPr>
            </a:lvl1pPr>
            <a:lvl2pPr marL="575986" indent="-287993" algn="l">
              <a:spcBef>
                <a:spcPts val="533"/>
              </a:spcBef>
              <a:buClrTx/>
              <a:defRPr sz="2133">
                <a:latin typeface="Open Sans Light"/>
                <a:cs typeface="Open Sans Light"/>
              </a:defRPr>
            </a:lvl2pPr>
            <a:lvl3pPr marL="815980" indent="-215995" algn="l">
              <a:spcBef>
                <a:spcPts val="0"/>
              </a:spcBef>
              <a:defRPr sz="1867">
                <a:latin typeface="Open Sans Light"/>
                <a:cs typeface="Open Sans Light"/>
              </a:defRPr>
            </a:lvl3pPr>
            <a:lvl4pPr algn="l">
              <a:defRPr sz="2667">
                <a:latin typeface="Open Sans Light"/>
                <a:cs typeface="Open Sans Light"/>
              </a:defRPr>
            </a:lvl4pPr>
            <a:lvl5pPr algn="l">
              <a:defRPr sz="2667">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936278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ICS Text – Al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021236"/>
          </a:xfrm>
        </p:spPr>
        <p:txBody>
          <a:bodyPr lIns="0" tIns="0" rIns="0" bIns="0" anchor="t" anchorCtr="0">
            <a:noAutofit/>
          </a:bodyPr>
          <a:lstStyle>
            <a:lvl1pPr algn="l">
              <a:defRPr sz="2933" baseline="0">
                <a:solidFill>
                  <a:schemeClr val="bg1"/>
                </a:solidFill>
                <a:latin typeface="Open Sans Light"/>
                <a:cs typeface="Open Sans Light"/>
              </a:defRPr>
            </a:lvl1pPr>
          </a:lstStyle>
          <a:p>
            <a:r>
              <a:rPr lang="en-US"/>
              <a:t>Slide titles should be clear and captivating</a:t>
            </a:r>
          </a:p>
        </p:txBody>
      </p:sp>
      <p:sp>
        <p:nvSpPr>
          <p:cNvPr id="3" name="Content Placeholder 2"/>
          <p:cNvSpPr>
            <a:spLocks noGrp="1"/>
          </p:cNvSpPr>
          <p:nvPr>
            <p:ph idx="1"/>
          </p:nvPr>
        </p:nvSpPr>
        <p:spPr>
          <a:xfrm>
            <a:off x="609600" y="1504800"/>
            <a:ext cx="7201293" cy="4525963"/>
          </a:xfrm>
        </p:spPr>
        <p:txBody>
          <a:bodyPr lIns="0" tIns="0" rIns="0" bIns="0" anchor="t" anchorCtr="0">
            <a:noAutofit/>
          </a:bodyPr>
          <a:lstStyle>
            <a:lvl1pPr marL="239994" indent="-239994" algn="l">
              <a:spcBef>
                <a:spcPts val="800"/>
              </a:spcBef>
              <a:buClr>
                <a:schemeClr val="bg1"/>
              </a:buClr>
              <a:buFont typeface="Wingdings" charset="2"/>
              <a:buChar char="§"/>
              <a:defRPr sz="2133">
                <a:latin typeface="Open Sans Light"/>
                <a:cs typeface="Open Sans Light"/>
              </a:defRPr>
            </a:lvl1pPr>
            <a:lvl2pPr marL="575986" indent="-287993" algn="l">
              <a:spcBef>
                <a:spcPts val="533"/>
              </a:spcBef>
              <a:buClrTx/>
              <a:defRPr sz="2133">
                <a:latin typeface="Open Sans Light"/>
                <a:cs typeface="Open Sans Light"/>
              </a:defRPr>
            </a:lvl2pPr>
            <a:lvl3pPr marL="815980" indent="-215995" algn="l">
              <a:spcBef>
                <a:spcPts val="0"/>
              </a:spcBef>
              <a:defRPr sz="1867">
                <a:latin typeface="Open Sans Light"/>
                <a:cs typeface="Open Sans Light"/>
              </a:defRPr>
            </a:lvl3pPr>
            <a:lvl4pPr algn="l">
              <a:defRPr sz="2667">
                <a:latin typeface="Open Sans Light"/>
                <a:cs typeface="Open Sans Light"/>
              </a:defRPr>
            </a:lvl4pPr>
            <a:lvl5pPr algn="l">
              <a:defRPr sz="2667">
                <a:latin typeface="Open Sans Light"/>
                <a:cs typeface="Open Sans Light"/>
              </a:defRPr>
            </a:lvl5pPr>
          </a:lstStyle>
          <a:p>
            <a:pPr lvl="0"/>
            <a:r>
              <a:rPr lang="en-US"/>
              <a:t>Click to edit Master text styles</a:t>
            </a:r>
          </a:p>
          <a:p>
            <a:pPr lvl="1"/>
            <a:r>
              <a:rPr lang="en-US"/>
              <a:t>Second level</a:t>
            </a:r>
          </a:p>
          <a:p>
            <a:pPr lvl="2"/>
            <a:r>
              <a:rPr lang="en-US"/>
              <a:t>Third level</a:t>
            </a:r>
          </a:p>
        </p:txBody>
      </p:sp>
      <p:sp>
        <p:nvSpPr>
          <p:cNvPr id="5" name="Content Placeholder 2"/>
          <p:cNvSpPr>
            <a:spLocks noGrp="1"/>
          </p:cNvSpPr>
          <p:nvPr>
            <p:ph idx="11"/>
          </p:nvPr>
        </p:nvSpPr>
        <p:spPr>
          <a:xfrm>
            <a:off x="8152613" y="1504800"/>
            <a:ext cx="3429788" cy="4525963"/>
          </a:xfrm>
        </p:spPr>
        <p:txBody>
          <a:bodyPr lIns="0" tIns="0" rIns="0" bIns="0" anchor="t" anchorCtr="0">
            <a:noAutofit/>
          </a:bodyPr>
          <a:lstStyle>
            <a:lvl1pPr marL="239994" indent="-239994" algn="l">
              <a:spcBef>
                <a:spcPts val="800"/>
              </a:spcBef>
              <a:buClr>
                <a:schemeClr val="bg1"/>
              </a:buClr>
              <a:buFont typeface="Wingdings" charset="2"/>
              <a:buChar char="§"/>
              <a:defRPr sz="2133">
                <a:latin typeface="Open Sans Light"/>
                <a:cs typeface="Open Sans Light"/>
              </a:defRPr>
            </a:lvl1pPr>
            <a:lvl2pPr marL="575986" indent="-287993" algn="l">
              <a:spcBef>
                <a:spcPts val="533"/>
              </a:spcBef>
              <a:buClrTx/>
              <a:defRPr sz="2133">
                <a:latin typeface="Open Sans Light"/>
                <a:cs typeface="Open Sans Light"/>
              </a:defRPr>
            </a:lvl2pPr>
            <a:lvl3pPr marL="815980" indent="-215995" algn="l">
              <a:spcBef>
                <a:spcPts val="0"/>
              </a:spcBef>
              <a:defRPr sz="1867">
                <a:latin typeface="Open Sans Light"/>
                <a:cs typeface="Open Sans Light"/>
              </a:defRPr>
            </a:lvl3pPr>
            <a:lvl4pPr algn="l">
              <a:defRPr sz="2667">
                <a:latin typeface="Open Sans Light"/>
                <a:cs typeface="Open Sans Light"/>
              </a:defRPr>
            </a:lvl4pPr>
            <a:lvl5pPr algn="l">
              <a:defRPr sz="2667">
                <a:latin typeface="Open Sans Light"/>
                <a:cs typeface="Open Sans Ligh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44631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Arrière plan blanc neutre">
    <p:spTree>
      <p:nvGrpSpPr>
        <p:cNvPr id="1" name=""/>
        <p:cNvGrpSpPr/>
        <p:nvPr/>
      </p:nvGrpSpPr>
      <p:grpSpPr>
        <a:xfrm>
          <a:off x="0" y="0"/>
          <a:ext cx="0" cy="0"/>
          <a:chOff x="0" y="0"/>
          <a:chExt cx="0" cy="0"/>
        </a:xfrm>
      </p:grpSpPr>
      <p:sp>
        <p:nvSpPr>
          <p:cNvPr id="15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8839516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082901F-345C-4F9B-BA86-A11EC443B35E}"/>
              </a:ext>
            </a:extLst>
          </p:cNvPr>
          <p:cNvSpPr>
            <a:spLocks noGrp="1"/>
          </p:cNvSpPr>
          <p:nvPr>
            <p:ph type="body" sz="quarter" idx="10" hasCustomPrompt="1"/>
          </p:nvPr>
        </p:nvSpPr>
        <p:spPr>
          <a:xfrm>
            <a:off x="596901" y="355600"/>
            <a:ext cx="11264900" cy="533400"/>
          </a:xfrm>
          <a:prstGeom prst="rect">
            <a:avLst/>
          </a:prstGeom>
        </p:spPr>
        <p:txBody>
          <a:bodyPr lIns="0" rIns="0"/>
          <a:lstStyle>
            <a:lvl1pPr marL="0" indent="0">
              <a:buNone/>
              <a:defRPr sz="2400"/>
            </a:lvl1pPr>
          </a:lstStyle>
          <a:p>
            <a:pPr lvl="0"/>
            <a:r>
              <a:rPr lang="en-US"/>
              <a:t>Click to edit headline</a:t>
            </a:r>
          </a:p>
        </p:txBody>
      </p:sp>
      <p:sp>
        <p:nvSpPr>
          <p:cNvPr id="11" name="Text Placeholder 7">
            <a:extLst>
              <a:ext uri="{FF2B5EF4-FFF2-40B4-BE49-F238E27FC236}">
                <a16:creationId xmlns:a16="http://schemas.microsoft.com/office/drawing/2014/main" id="{F84EC765-23A3-4DE8-A8CC-01F558251228}"/>
              </a:ext>
            </a:extLst>
          </p:cNvPr>
          <p:cNvSpPr>
            <a:spLocks noGrp="1"/>
          </p:cNvSpPr>
          <p:nvPr>
            <p:ph type="body" sz="quarter" idx="11" hasCustomPrompt="1"/>
          </p:nvPr>
        </p:nvSpPr>
        <p:spPr>
          <a:xfrm>
            <a:off x="596901" y="1263650"/>
            <a:ext cx="11264900" cy="533400"/>
          </a:xfrm>
          <a:prstGeom prst="rect">
            <a:avLst/>
          </a:prstGeom>
        </p:spPr>
        <p:txBody>
          <a:bodyPr lIns="0" rIns="0"/>
          <a:lstStyle>
            <a:lvl1pPr marL="0" indent="0">
              <a:buNone/>
              <a:defRPr sz="1800"/>
            </a:lvl1pPr>
          </a:lstStyle>
          <a:p>
            <a:pPr lvl="0"/>
            <a:r>
              <a:rPr lang="en-US"/>
              <a:t>Click to edit secondary headline</a:t>
            </a:r>
          </a:p>
        </p:txBody>
      </p:sp>
      <p:sp>
        <p:nvSpPr>
          <p:cNvPr id="3" name="Text Placeholder 2">
            <a:extLst>
              <a:ext uri="{FF2B5EF4-FFF2-40B4-BE49-F238E27FC236}">
                <a16:creationId xmlns:a16="http://schemas.microsoft.com/office/drawing/2014/main" id="{82F14528-1791-4C0D-94AC-0D28AD5D8238}"/>
              </a:ext>
            </a:extLst>
          </p:cNvPr>
          <p:cNvSpPr>
            <a:spLocks noGrp="1"/>
          </p:cNvSpPr>
          <p:nvPr>
            <p:ph type="body" sz="quarter" idx="12"/>
          </p:nvPr>
        </p:nvSpPr>
        <p:spPr>
          <a:xfrm>
            <a:off x="596901" y="1839942"/>
            <a:ext cx="11264900" cy="4267560"/>
          </a:xfrm>
          <a:prstGeom prst="rect">
            <a:avLst/>
          </a:prstGeom>
        </p:spPr>
        <p:txBody>
          <a:bodyPr lIns="0" tIns="46800" rIns="0" bIns="46800"/>
          <a:lstStyle>
            <a:lvl1pPr marL="0" indent="0">
              <a:buNone/>
              <a:defRPr sz="1350">
                <a:solidFill>
                  <a:srgbClr val="000000"/>
                </a:solidFill>
              </a:defRPr>
            </a:lvl1pPr>
            <a:lvl2pPr marL="342900" indent="0">
              <a:buNone/>
              <a:defRPr sz="1200">
                <a:solidFill>
                  <a:srgbClr val="000000"/>
                </a:solidFill>
              </a:defRPr>
            </a:lvl2pPr>
            <a:lvl3pPr marL="685800" indent="0">
              <a:buNone/>
              <a:defRPr sz="1050">
                <a:solidFill>
                  <a:srgbClr val="000000"/>
                </a:solidFill>
              </a:defRPr>
            </a:lvl3pPr>
            <a:lvl4pPr marL="1028700" indent="0">
              <a:buNone/>
              <a:defRPr sz="900">
                <a:solidFill>
                  <a:srgbClr val="000000"/>
                </a:solidFill>
              </a:defRPr>
            </a:lvl4pPr>
            <a:lvl5pPr marL="1371600" indent="0">
              <a:buNone/>
              <a:defRPr sz="9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223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st level internal page">
    <p:spTree>
      <p:nvGrpSpPr>
        <p:cNvPr id="1" name=""/>
        <p:cNvGrpSpPr/>
        <p:nvPr/>
      </p:nvGrpSpPr>
      <p:grpSpPr>
        <a:xfrm>
          <a:off x="0" y="0"/>
          <a:ext cx="0" cy="0"/>
          <a:chOff x="0" y="0"/>
          <a:chExt cx="0" cy="0"/>
        </a:xfrm>
      </p:grpSpPr>
      <p:pic>
        <p:nvPicPr>
          <p:cNvPr id="5" name="Picture 1" descr="RICS-PPT Header-strip.jpg">
            <a:extLst>
              <a:ext uri="{FF2B5EF4-FFF2-40B4-BE49-F238E27FC236}">
                <a16:creationId xmlns:a16="http://schemas.microsoft.com/office/drawing/2014/main" id="{64826556-252D-4FE5-9CF1-86DC435500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1" y="0"/>
            <a:ext cx="121793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1"/>
          <p:cNvSpPr>
            <a:spLocks noGrp="1"/>
          </p:cNvSpPr>
          <p:nvPr>
            <p:ph type="body" sz="quarter" idx="13"/>
          </p:nvPr>
        </p:nvSpPr>
        <p:spPr>
          <a:xfrm>
            <a:off x="958852" y="1232757"/>
            <a:ext cx="10623549" cy="468052"/>
          </a:xfrm>
          <a:prstGeom prst="rect">
            <a:avLst/>
          </a:prstGeom>
        </p:spPr>
        <p:txBody>
          <a:bodyPr rIns="0">
            <a:normAutofit/>
          </a:bodyPr>
          <a:lstStyle>
            <a:lvl1pPr marL="0" indent="0">
              <a:buNone/>
              <a:defRPr sz="2000" b="1" baseline="0">
                <a:solidFill>
                  <a:srgbClr val="3D0A6D"/>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4" name="Title 1"/>
          <p:cNvSpPr>
            <a:spLocks noGrp="1"/>
          </p:cNvSpPr>
          <p:nvPr>
            <p:ph type="title"/>
          </p:nvPr>
        </p:nvSpPr>
        <p:spPr>
          <a:xfrm>
            <a:off x="958852" y="274639"/>
            <a:ext cx="8833560" cy="586603"/>
          </a:xfrm>
          <a:prstGeom prst="rect">
            <a:avLst/>
          </a:prstGeom>
          <a:ln>
            <a:noFill/>
          </a:ln>
        </p:spPr>
        <p:txBody>
          <a:bodyPr rIns="0" anchor="b" anchorCtr="0">
            <a:normAutofit/>
          </a:bodyPr>
          <a:lstStyle>
            <a:lvl1pPr algn="l">
              <a:defRPr sz="2800" b="1" baseline="0">
                <a:solidFill>
                  <a:srgbClr val="3D0A6D"/>
                </a:solidFill>
                <a:latin typeface="Arial"/>
                <a:cs typeface="Arial"/>
              </a:defRPr>
            </a:lvl1pPr>
          </a:lstStyle>
          <a:p>
            <a:r>
              <a:rPr lang="en-US"/>
              <a:t>Click to edit Master title style</a:t>
            </a:r>
          </a:p>
        </p:txBody>
      </p:sp>
      <p:sp>
        <p:nvSpPr>
          <p:cNvPr id="6" name="Text Placeholder 5"/>
          <p:cNvSpPr>
            <a:spLocks noGrp="1"/>
          </p:cNvSpPr>
          <p:nvPr>
            <p:ph type="body" sz="quarter" idx="15"/>
          </p:nvPr>
        </p:nvSpPr>
        <p:spPr>
          <a:xfrm>
            <a:off x="958851" y="1844676"/>
            <a:ext cx="10623549" cy="2448421"/>
          </a:xfrm>
          <a:prstGeom prst="rect">
            <a:avLst/>
          </a:prstGeom>
        </p:spPr>
        <p:txBody>
          <a:bodyPr/>
          <a:lstStyle>
            <a:lvl1pPr marL="271463" indent="-271463">
              <a:buClr>
                <a:srgbClr val="3D0A6D"/>
              </a:buClr>
              <a:buSzPct val="60000"/>
              <a:buFont typeface="Arial" pitchFamily="34" charset="0"/>
              <a:buChar char="►"/>
              <a:defRPr sz="1800">
                <a:solidFill>
                  <a:srgbClr val="36424A"/>
                </a:solidFill>
              </a:defRPr>
            </a:lvl1pPr>
            <a:lvl2pPr marL="627063" indent="-271463">
              <a:buClr>
                <a:srgbClr val="3D0A6D"/>
              </a:buClr>
              <a:buSzPct val="60000"/>
              <a:buFont typeface="Arial" pitchFamily="34" charset="0"/>
              <a:buChar char="►"/>
              <a:defRPr sz="1800">
                <a:solidFill>
                  <a:srgbClr val="36424A"/>
                </a:solidFill>
              </a:defRPr>
            </a:lvl2pPr>
            <a:lvl3pPr marL="982663" indent="-271463">
              <a:buClr>
                <a:srgbClr val="3D0A6D"/>
              </a:buClr>
              <a:buSzPct val="60000"/>
              <a:buFont typeface="Arial" pitchFamily="34" charset="0"/>
              <a:buChar char="►"/>
              <a:defRPr sz="1800">
                <a:solidFill>
                  <a:srgbClr val="36424A"/>
                </a:solidFill>
              </a:defRPr>
            </a:lvl3pPr>
            <a:lvl4pPr marL="1346200" indent="-271463">
              <a:buClr>
                <a:srgbClr val="3D0A6D"/>
              </a:buClr>
              <a:buSzPct val="60000"/>
              <a:buFont typeface="Arial" pitchFamily="34" charset="0"/>
              <a:buChar char="►"/>
              <a:defRPr sz="1800">
                <a:solidFill>
                  <a:srgbClr val="36424A"/>
                </a:solidFill>
              </a:defRPr>
            </a:lvl4pPr>
            <a:lvl5pPr marL="1701800" indent="-271463">
              <a:buClr>
                <a:srgbClr val="3D0A6D"/>
              </a:buClr>
              <a:buSzPct val="60000"/>
              <a:buFont typeface="Arial" pitchFamily="34" charset="0"/>
              <a:buChar char="►"/>
              <a:defRPr sz="1800">
                <a:solidFill>
                  <a:srgbClr val="3642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716015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slide - no secondary headlin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A498270-5428-4711-9ACD-E8922C8C6FFD}"/>
              </a:ext>
            </a:extLst>
          </p:cNvPr>
          <p:cNvSpPr>
            <a:spLocks noGrp="1"/>
          </p:cNvSpPr>
          <p:nvPr>
            <p:ph type="body" sz="quarter" idx="13"/>
          </p:nvPr>
        </p:nvSpPr>
        <p:spPr>
          <a:xfrm>
            <a:off x="596900" y="1263650"/>
            <a:ext cx="11264900" cy="4843852"/>
          </a:xfrm>
          <a:prstGeom prst="rect">
            <a:avLst/>
          </a:prstGeom>
        </p:spPr>
        <p:txBody>
          <a:bodyPr lIns="0" tIns="46800" rIns="0" bIns="46800"/>
          <a:lstStyle>
            <a:lvl1pPr marL="0" indent="0">
              <a:buNone/>
              <a:defRPr sz="1800">
                <a:solidFill>
                  <a:srgbClr val="000000"/>
                </a:solidFill>
              </a:defRPr>
            </a:lvl1pPr>
            <a:lvl2pPr marL="457200" indent="0">
              <a:buNone/>
              <a:defRPr sz="1600">
                <a:solidFill>
                  <a:srgbClr val="000000"/>
                </a:solidFill>
              </a:defRPr>
            </a:lvl2pPr>
            <a:lvl3pPr marL="914400" indent="0">
              <a:buNone/>
              <a:defRPr sz="1400">
                <a:solidFill>
                  <a:srgbClr val="000000"/>
                </a:solidFill>
              </a:defRPr>
            </a:lvl3pPr>
            <a:lvl4pPr marL="1371600" indent="0">
              <a:buNone/>
              <a:defRPr sz="1200">
                <a:solidFill>
                  <a:srgbClr val="000000"/>
                </a:solidFill>
              </a:defRPr>
            </a:lvl4pPr>
            <a:lvl5pPr marL="1828800" indent="0">
              <a:buNone/>
              <a:defRPr sz="12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082901F-345C-4F9B-BA86-A11EC443B35E}"/>
              </a:ext>
            </a:extLst>
          </p:cNvPr>
          <p:cNvSpPr>
            <a:spLocks noGrp="1"/>
          </p:cNvSpPr>
          <p:nvPr>
            <p:ph type="body" sz="quarter" idx="10" hasCustomPrompt="1"/>
          </p:nvPr>
        </p:nvSpPr>
        <p:spPr>
          <a:xfrm>
            <a:off x="596900" y="355600"/>
            <a:ext cx="11264900" cy="533400"/>
          </a:xfrm>
          <a:prstGeom prst="rect">
            <a:avLst/>
          </a:prstGeom>
        </p:spPr>
        <p:txBody>
          <a:bodyPr lIns="0" rIns="0"/>
          <a:lstStyle>
            <a:lvl1pPr marL="0" indent="0">
              <a:buNone/>
              <a:defRPr sz="3200"/>
            </a:lvl1pPr>
          </a:lstStyle>
          <a:p>
            <a:pPr lvl="0"/>
            <a:r>
              <a:rPr lang="en-US"/>
              <a:t>Click to edit headline</a:t>
            </a:r>
          </a:p>
        </p:txBody>
      </p:sp>
    </p:spTree>
    <p:extLst>
      <p:ext uri="{BB962C8B-B14F-4D97-AF65-F5344CB8AC3E}">
        <p14:creationId xmlns:p14="http://schemas.microsoft.com/office/powerpoint/2010/main" val="1199451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082901F-345C-4F9B-BA86-A11EC443B35E}"/>
              </a:ext>
            </a:extLst>
          </p:cNvPr>
          <p:cNvSpPr>
            <a:spLocks noGrp="1"/>
          </p:cNvSpPr>
          <p:nvPr>
            <p:ph type="body" sz="quarter" idx="10" hasCustomPrompt="1"/>
          </p:nvPr>
        </p:nvSpPr>
        <p:spPr>
          <a:xfrm>
            <a:off x="596900" y="355600"/>
            <a:ext cx="6464300" cy="1041400"/>
          </a:xfrm>
          <a:prstGeom prst="rect">
            <a:avLst/>
          </a:prstGeom>
        </p:spPr>
        <p:txBody>
          <a:bodyPr lIns="0" rIns="0"/>
          <a:lstStyle>
            <a:lvl1pPr marL="0" indent="0">
              <a:buNone/>
              <a:defRPr sz="3200"/>
            </a:lvl1pPr>
          </a:lstStyle>
          <a:p>
            <a:pPr lvl="0"/>
            <a:r>
              <a:rPr lang="en-US"/>
              <a:t>Click to edit headline</a:t>
            </a:r>
          </a:p>
        </p:txBody>
      </p:sp>
      <p:sp>
        <p:nvSpPr>
          <p:cNvPr id="11" name="Text Placeholder 7">
            <a:extLst>
              <a:ext uri="{FF2B5EF4-FFF2-40B4-BE49-F238E27FC236}">
                <a16:creationId xmlns:a16="http://schemas.microsoft.com/office/drawing/2014/main" id="{F84EC765-23A3-4DE8-A8CC-01F558251228}"/>
              </a:ext>
            </a:extLst>
          </p:cNvPr>
          <p:cNvSpPr>
            <a:spLocks noGrp="1"/>
          </p:cNvSpPr>
          <p:nvPr>
            <p:ph type="body" sz="quarter" idx="11" hasCustomPrompt="1"/>
          </p:nvPr>
        </p:nvSpPr>
        <p:spPr>
          <a:xfrm>
            <a:off x="596900" y="1638300"/>
            <a:ext cx="6464300" cy="533400"/>
          </a:xfrm>
          <a:prstGeom prst="rect">
            <a:avLst/>
          </a:prstGeom>
        </p:spPr>
        <p:txBody>
          <a:bodyPr lIns="0" rIns="0"/>
          <a:lstStyle>
            <a:lvl1pPr marL="0" indent="0">
              <a:buNone/>
              <a:defRPr sz="2400"/>
            </a:lvl1pPr>
          </a:lstStyle>
          <a:p>
            <a:pPr lvl="0"/>
            <a:r>
              <a:rPr lang="en-US"/>
              <a:t>Click to edit secondary headline</a:t>
            </a:r>
          </a:p>
        </p:txBody>
      </p:sp>
      <p:sp>
        <p:nvSpPr>
          <p:cNvPr id="3" name="Picture Placeholder 2">
            <a:extLst>
              <a:ext uri="{FF2B5EF4-FFF2-40B4-BE49-F238E27FC236}">
                <a16:creationId xmlns:a16="http://schemas.microsoft.com/office/drawing/2014/main" id="{0BEC18A0-05D5-4073-B940-CEF60DA65016}"/>
              </a:ext>
            </a:extLst>
          </p:cNvPr>
          <p:cNvSpPr>
            <a:spLocks noGrp="1"/>
          </p:cNvSpPr>
          <p:nvPr>
            <p:ph type="pic" sz="quarter" idx="13" hasCustomPrompt="1"/>
          </p:nvPr>
        </p:nvSpPr>
        <p:spPr>
          <a:xfrm>
            <a:off x="7315200" y="355600"/>
            <a:ext cx="4876800" cy="5715000"/>
          </a:xfrm>
          <a:prstGeom prst="rect">
            <a:avLst/>
          </a:prstGeom>
        </p:spPr>
        <p:txBody>
          <a:bodyPr/>
          <a:lstStyle>
            <a:lvl1pPr marL="0" indent="0">
              <a:buNone/>
              <a:defRPr sz="2000">
                <a:solidFill>
                  <a:schemeClr val="accent2"/>
                </a:solidFill>
              </a:defRPr>
            </a:lvl1pPr>
          </a:lstStyle>
          <a:p>
            <a:r>
              <a:rPr lang="en-US"/>
              <a:t>Insert picture here</a:t>
            </a:r>
          </a:p>
        </p:txBody>
      </p:sp>
      <p:sp>
        <p:nvSpPr>
          <p:cNvPr id="6" name="Text Placeholder 2">
            <a:extLst>
              <a:ext uri="{FF2B5EF4-FFF2-40B4-BE49-F238E27FC236}">
                <a16:creationId xmlns:a16="http://schemas.microsoft.com/office/drawing/2014/main" id="{960F9144-E99A-4DFD-A837-3DD6748510AB}"/>
              </a:ext>
            </a:extLst>
          </p:cNvPr>
          <p:cNvSpPr>
            <a:spLocks noGrp="1"/>
          </p:cNvSpPr>
          <p:nvPr>
            <p:ph type="body" sz="quarter" idx="12"/>
          </p:nvPr>
        </p:nvSpPr>
        <p:spPr>
          <a:xfrm>
            <a:off x="596900" y="2234840"/>
            <a:ext cx="6464300" cy="3835760"/>
          </a:xfrm>
          <a:prstGeom prst="rect">
            <a:avLst/>
          </a:prstGeom>
        </p:spPr>
        <p:txBody>
          <a:bodyPr lIns="0" tIns="46800" rIns="0" bIns="46800"/>
          <a:lstStyle>
            <a:lvl1pPr marL="0" indent="0">
              <a:buNone/>
              <a:defRPr sz="1800">
                <a:solidFill>
                  <a:srgbClr val="000000"/>
                </a:solidFill>
              </a:defRPr>
            </a:lvl1pPr>
            <a:lvl2pPr marL="457200" indent="0">
              <a:buNone/>
              <a:defRPr sz="1600">
                <a:solidFill>
                  <a:srgbClr val="000000"/>
                </a:solidFill>
              </a:defRPr>
            </a:lvl2pPr>
            <a:lvl3pPr marL="914400" indent="0">
              <a:buNone/>
              <a:defRPr sz="1400">
                <a:solidFill>
                  <a:srgbClr val="000000"/>
                </a:solidFill>
              </a:defRPr>
            </a:lvl3pPr>
            <a:lvl4pPr marL="1371600" indent="0">
              <a:buNone/>
              <a:defRPr sz="1200">
                <a:solidFill>
                  <a:srgbClr val="000000"/>
                </a:solidFill>
              </a:defRPr>
            </a:lvl4pPr>
            <a:lvl5pPr marL="1828800" indent="0">
              <a:buNone/>
              <a:defRPr sz="12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618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72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67D50E-C3B7-50AC-6E4D-82A0CE80DC3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1D45980-311E-0933-AEC6-3138070FFC9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4A5DA86-2B86-87D3-6A9D-56D558A123C2}"/>
              </a:ext>
            </a:extLst>
          </p:cNvPr>
          <p:cNvSpPr>
            <a:spLocks noGrp="1"/>
          </p:cNvSpPr>
          <p:nvPr>
            <p:ph type="dt" sz="half" idx="10"/>
          </p:nvPr>
        </p:nvSpPr>
        <p:spPr/>
        <p:txBody>
          <a:bodyPr/>
          <a:lstStyle/>
          <a:p>
            <a:fld id="{25DE1F97-EF17-4929-B2D6-2F93FD180AC4}" type="datetimeFigureOut">
              <a:rPr lang="fr-FR" smtClean="0"/>
              <a:t>24/09/2025</a:t>
            </a:fld>
            <a:endParaRPr lang="fr-FR"/>
          </a:p>
        </p:txBody>
      </p:sp>
      <p:sp>
        <p:nvSpPr>
          <p:cNvPr id="5" name="Espace réservé du pied de page 4">
            <a:extLst>
              <a:ext uri="{FF2B5EF4-FFF2-40B4-BE49-F238E27FC236}">
                <a16:creationId xmlns:a16="http://schemas.microsoft.com/office/drawing/2014/main" id="{E62B75EE-BC54-BF9B-6AEB-62FFDB0371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A3CA851-9E83-F1AB-99B6-261E416BE53B}"/>
              </a:ext>
            </a:extLst>
          </p:cNvPr>
          <p:cNvSpPr>
            <a:spLocks noGrp="1"/>
          </p:cNvSpPr>
          <p:nvPr>
            <p:ph type="sldNum" sz="quarter" idx="12"/>
          </p:nvPr>
        </p:nvSpPr>
        <p:spPr/>
        <p:txBody>
          <a:bodyPr/>
          <a:lstStyle/>
          <a:p>
            <a:fld id="{87C06D93-7EFA-419A-B25E-0DA0185CEE1A}" type="slidenum">
              <a:rPr lang="fr-FR" smtClean="0"/>
              <a:t>‹N°›</a:t>
            </a:fld>
            <a:endParaRPr lang="fr-FR"/>
          </a:p>
        </p:txBody>
      </p:sp>
    </p:spTree>
    <p:extLst>
      <p:ext uri="{BB962C8B-B14F-4D97-AF65-F5344CB8AC3E}">
        <p14:creationId xmlns:p14="http://schemas.microsoft.com/office/powerpoint/2010/main" val="1693896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RICS Text – 2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021236"/>
          </a:xfrm>
        </p:spPr>
        <p:txBody>
          <a:bodyPr lIns="0" tIns="0" rIns="0" bIns="0" anchor="t" anchorCtr="0">
            <a:noAutofit/>
          </a:bodyPr>
          <a:lstStyle>
            <a:lvl1pPr algn="l">
              <a:defRPr sz="2933" baseline="0">
                <a:solidFill>
                  <a:schemeClr val="bg1"/>
                </a:solidFill>
                <a:latin typeface="Open Sans Light"/>
                <a:cs typeface="Open Sans Light"/>
              </a:defRPr>
            </a:lvl1pPr>
          </a:lstStyle>
          <a:p>
            <a:r>
              <a:rPr lang="en-US"/>
              <a:t>Slide titles should be clear and captivating</a:t>
            </a:r>
          </a:p>
        </p:txBody>
      </p:sp>
      <p:sp>
        <p:nvSpPr>
          <p:cNvPr id="3" name="Content Placeholder 2"/>
          <p:cNvSpPr>
            <a:spLocks noGrp="1"/>
          </p:cNvSpPr>
          <p:nvPr>
            <p:ph idx="1"/>
          </p:nvPr>
        </p:nvSpPr>
        <p:spPr>
          <a:xfrm>
            <a:off x="609601" y="1504800"/>
            <a:ext cx="5289593" cy="4525963"/>
          </a:xfrm>
        </p:spPr>
        <p:txBody>
          <a:bodyPr lIns="0" tIns="0" rIns="0" bIns="0" anchor="t" anchorCtr="0">
            <a:noAutofit/>
          </a:bodyPr>
          <a:lstStyle>
            <a:lvl1pPr marL="239994" indent="-239994" algn="l">
              <a:spcBef>
                <a:spcPts val="800"/>
              </a:spcBef>
              <a:buClr>
                <a:schemeClr val="bg1"/>
              </a:buClr>
              <a:buFont typeface="Wingdings" charset="2"/>
              <a:buChar char="§"/>
              <a:defRPr sz="2133">
                <a:latin typeface="Open Sans Light"/>
                <a:cs typeface="Open Sans Light"/>
              </a:defRPr>
            </a:lvl1pPr>
            <a:lvl2pPr marL="575986" indent="-287993" algn="l">
              <a:spcBef>
                <a:spcPts val="533"/>
              </a:spcBef>
              <a:buClrTx/>
              <a:defRPr sz="2133">
                <a:latin typeface="Open Sans Light"/>
                <a:cs typeface="Open Sans Light"/>
              </a:defRPr>
            </a:lvl2pPr>
            <a:lvl3pPr marL="815980" indent="-215995" algn="l">
              <a:spcBef>
                <a:spcPts val="0"/>
              </a:spcBef>
              <a:defRPr sz="1867">
                <a:latin typeface="Open Sans Light"/>
                <a:cs typeface="Open Sans Light"/>
              </a:defRPr>
            </a:lvl3pPr>
            <a:lvl4pPr algn="l">
              <a:defRPr sz="2667">
                <a:latin typeface="Open Sans Light"/>
                <a:cs typeface="Open Sans Light"/>
              </a:defRPr>
            </a:lvl4pPr>
            <a:lvl5pPr algn="l">
              <a:defRPr sz="2667">
                <a:latin typeface="Open Sans Light"/>
                <a:cs typeface="Open Sans Light"/>
              </a:defRPr>
            </a:lvl5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idx="10"/>
          </p:nvPr>
        </p:nvSpPr>
        <p:spPr>
          <a:xfrm>
            <a:off x="6292808" y="1504800"/>
            <a:ext cx="5289593" cy="4525963"/>
          </a:xfrm>
        </p:spPr>
        <p:txBody>
          <a:bodyPr lIns="0" tIns="0" rIns="0" bIns="0" anchor="t" anchorCtr="0">
            <a:noAutofit/>
          </a:bodyPr>
          <a:lstStyle>
            <a:lvl1pPr marL="239994" indent="-239994" algn="l">
              <a:spcBef>
                <a:spcPts val="800"/>
              </a:spcBef>
              <a:buClr>
                <a:schemeClr val="bg1"/>
              </a:buClr>
              <a:buFont typeface="Wingdings" charset="2"/>
              <a:buChar char="§"/>
              <a:defRPr sz="2133">
                <a:latin typeface="Open Sans Light"/>
                <a:cs typeface="Open Sans Light"/>
              </a:defRPr>
            </a:lvl1pPr>
            <a:lvl2pPr marL="575986" indent="-287993" algn="l">
              <a:spcBef>
                <a:spcPts val="533"/>
              </a:spcBef>
              <a:buClrTx/>
              <a:defRPr sz="2133">
                <a:latin typeface="Open Sans Light"/>
                <a:cs typeface="Open Sans Light"/>
              </a:defRPr>
            </a:lvl2pPr>
            <a:lvl3pPr marL="815980" indent="-215995" algn="l">
              <a:spcBef>
                <a:spcPts val="0"/>
              </a:spcBef>
              <a:defRPr sz="1867">
                <a:latin typeface="Open Sans Light"/>
                <a:cs typeface="Open Sans Light"/>
              </a:defRPr>
            </a:lvl3pPr>
            <a:lvl4pPr algn="l">
              <a:defRPr sz="2667">
                <a:latin typeface="Open Sans Light"/>
                <a:cs typeface="Open Sans Light"/>
              </a:defRPr>
            </a:lvl4pPr>
            <a:lvl5pPr algn="l">
              <a:defRPr sz="2667">
                <a:latin typeface="Open Sans Light"/>
                <a:cs typeface="Open Sans Ligh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37111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ICS Text – 3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021236"/>
          </a:xfrm>
        </p:spPr>
        <p:txBody>
          <a:bodyPr lIns="0" tIns="0" rIns="0" bIns="0" anchor="t" anchorCtr="0">
            <a:noAutofit/>
          </a:bodyPr>
          <a:lstStyle>
            <a:lvl1pPr algn="l">
              <a:defRPr sz="2933" baseline="0">
                <a:solidFill>
                  <a:schemeClr val="bg1"/>
                </a:solidFill>
                <a:latin typeface="Open Sans Light"/>
                <a:cs typeface="Open Sans Light"/>
              </a:defRPr>
            </a:lvl1pPr>
          </a:lstStyle>
          <a:p>
            <a:r>
              <a:rPr lang="en-US"/>
              <a:t>Slide titles should be clear and captivating</a:t>
            </a:r>
          </a:p>
        </p:txBody>
      </p:sp>
      <p:sp>
        <p:nvSpPr>
          <p:cNvPr id="3" name="Content Placeholder 2"/>
          <p:cNvSpPr>
            <a:spLocks noGrp="1"/>
          </p:cNvSpPr>
          <p:nvPr>
            <p:ph idx="1"/>
          </p:nvPr>
        </p:nvSpPr>
        <p:spPr>
          <a:xfrm>
            <a:off x="609601" y="1504800"/>
            <a:ext cx="3429788" cy="4525963"/>
          </a:xfrm>
        </p:spPr>
        <p:txBody>
          <a:bodyPr lIns="0" tIns="0" rIns="0" bIns="0" anchor="t" anchorCtr="0">
            <a:noAutofit/>
          </a:bodyPr>
          <a:lstStyle>
            <a:lvl1pPr marL="239994" indent="-239994" algn="l">
              <a:spcBef>
                <a:spcPts val="800"/>
              </a:spcBef>
              <a:buClr>
                <a:schemeClr val="bg1"/>
              </a:buClr>
              <a:buFont typeface="Wingdings" charset="2"/>
              <a:buChar char="§"/>
              <a:defRPr sz="2133">
                <a:latin typeface="Open Sans Light"/>
                <a:cs typeface="Open Sans Light"/>
              </a:defRPr>
            </a:lvl1pPr>
            <a:lvl2pPr marL="575986" indent="-287993" algn="l">
              <a:spcBef>
                <a:spcPts val="533"/>
              </a:spcBef>
              <a:buClrTx/>
              <a:defRPr sz="2133">
                <a:latin typeface="Open Sans Light"/>
                <a:cs typeface="Open Sans Light"/>
              </a:defRPr>
            </a:lvl2pPr>
            <a:lvl3pPr marL="815980" indent="-215995" algn="l">
              <a:spcBef>
                <a:spcPts val="0"/>
              </a:spcBef>
              <a:defRPr sz="1867">
                <a:latin typeface="Open Sans Light"/>
                <a:cs typeface="Open Sans Light"/>
              </a:defRPr>
            </a:lvl3pPr>
            <a:lvl4pPr algn="l">
              <a:defRPr sz="2667">
                <a:latin typeface="Open Sans Light"/>
                <a:cs typeface="Open Sans Light"/>
              </a:defRPr>
            </a:lvl4pPr>
            <a:lvl5pPr algn="l">
              <a:defRPr sz="2667">
                <a:latin typeface="Open Sans Light"/>
                <a:cs typeface="Open Sans Light"/>
              </a:defRPr>
            </a:lvl5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idx="10"/>
          </p:nvPr>
        </p:nvSpPr>
        <p:spPr>
          <a:xfrm>
            <a:off x="4381106" y="1504800"/>
            <a:ext cx="3429788" cy="4525963"/>
          </a:xfrm>
        </p:spPr>
        <p:txBody>
          <a:bodyPr lIns="0" tIns="0" rIns="0" bIns="0" anchor="t" anchorCtr="0">
            <a:noAutofit/>
          </a:bodyPr>
          <a:lstStyle>
            <a:lvl1pPr marL="239994" indent="-239994" algn="l">
              <a:spcBef>
                <a:spcPts val="800"/>
              </a:spcBef>
              <a:buClr>
                <a:schemeClr val="bg1"/>
              </a:buClr>
              <a:buFont typeface="Wingdings" charset="2"/>
              <a:buChar char="§"/>
              <a:defRPr sz="2133">
                <a:latin typeface="Open Sans Light"/>
                <a:cs typeface="Open Sans Light"/>
              </a:defRPr>
            </a:lvl1pPr>
            <a:lvl2pPr marL="575986" indent="-287993" algn="l">
              <a:spcBef>
                <a:spcPts val="533"/>
              </a:spcBef>
              <a:buClrTx/>
              <a:defRPr sz="2133">
                <a:latin typeface="Open Sans Light"/>
                <a:cs typeface="Open Sans Light"/>
              </a:defRPr>
            </a:lvl2pPr>
            <a:lvl3pPr marL="815980" indent="-215995" algn="l">
              <a:spcBef>
                <a:spcPts val="0"/>
              </a:spcBef>
              <a:defRPr sz="1867">
                <a:latin typeface="Open Sans Light"/>
                <a:cs typeface="Open Sans Light"/>
              </a:defRPr>
            </a:lvl3pPr>
            <a:lvl4pPr algn="l">
              <a:defRPr sz="2667">
                <a:latin typeface="Open Sans Light"/>
                <a:cs typeface="Open Sans Light"/>
              </a:defRPr>
            </a:lvl4pPr>
            <a:lvl5pPr algn="l">
              <a:defRPr sz="2667">
                <a:latin typeface="Open Sans Light"/>
                <a:cs typeface="Open Sans Light"/>
              </a:defRPr>
            </a:lvl5pPr>
          </a:lstStyle>
          <a:p>
            <a:pPr lvl="0"/>
            <a:r>
              <a:rPr lang="en-US"/>
              <a:t>Click to edit Master text styles</a:t>
            </a:r>
          </a:p>
          <a:p>
            <a:pPr lvl="1"/>
            <a:r>
              <a:rPr lang="en-US"/>
              <a:t>Second level</a:t>
            </a:r>
          </a:p>
          <a:p>
            <a:pPr lvl="2"/>
            <a:r>
              <a:rPr lang="en-US"/>
              <a:t>Third level</a:t>
            </a:r>
          </a:p>
        </p:txBody>
      </p:sp>
      <p:sp>
        <p:nvSpPr>
          <p:cNvPr id="5" name="Content Placeholder 2"/>
          <p:cNvSpPr>
            <a:spLocks noGrp="1"/>
          </p:cNvSpPr>
          <p:nvPr>
            <p:ph idx="11"/>
          </p:nvPr>
        </p:nvSpPr>
        <p:spPr>
          <a:xfrm>
            <a:off x="8152613" y="1504800"/>
            <a:ext cx="3429788" cy="4525963"/>
          </a:xfrm>
        </p:spPr>
        <p:txBody>
          <a:bodyPr lIns="0" tIns="0" rIns="0" bIns="0" anchor="t" anchorCtr="0">
            <a:noAutofit/>
          </a:bodyPr>
          <a:lstStyle>
            <a:lvl1pPr marL="239994" indent="-239994" algn="l">
              <a:spcBef>
                <a:spcPts val="800"/>
              </a:spcBef>
              <a:buClr>
                <a:schemeClr val="bg1"/>
              </a:buClr>
              <a:buFont typeface="Wingdings" charset="2"/>
              <a:buChar char="§"/>
              <a:defRPr sz="2133">
                <a:latin typeface="Open Sans Light"/>
                <a:cs typeface="Open Sans Light"/>
              </a:defRPr>
            </a:lvl1pPr>
            <a:lvl2pPr marL="575986" indent="-287993" algn="l">
              <a:spcBef>
                <a:spcPts val="533"/>
              </a:spcBef>
              <a:buClrTx/>
              <a:defRPr sz="2133">
                <a:latin typeface="Open Sans Light"/>
                <a:cs typeface="Open Sans Light"/>
              </a:defRPr>
            </a:lvl2pPr>
            <a:lvl3pPr marL="815980" indent="-215995" algn="l">
              <a:spcBef>
                <a:spcPts val="0"/>
              </a:spcBef>
              <a:defRPr sz="1867">
                <a:latin typeface="Open Sans Light"/>
                <a:cs typeface="Open Sans Light"/>
              </a:defRPr>
            </a:lvl3pPr>
            <a:lvl4pPr algn="l">
              <a:defRPr sz="2667">
                <a:latin typeface="Open Sans Light"/>
                <a:cs typeface="Open Sans Light"/>
              </a:defRPr>
            </a:lvl4pPr>
            <a:lvl5pPr algn="l">
              <a:defRPr sz="2667">
                <a:latin typeface="Open Sans Light"/>
                <a:cs typeface="Open Sans Ligh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12618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RICS Text – 2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021236"/>
          </a:xfrm>
        </p:spPr>
        <p:txBody>
          <a:bodyPr lIns="0" tIns="0" rIns="0" bIns="0" anchor="t" anchorCtr="0">
            <a:noAutofit/>
          </a:bodyPr>
          <a:lstStyle>
            <a:lvl1pPr algn="l">
              <a:defRPr sz="2933" baseline="0">
                <a:solidFill>
                  <a:schemeClr val="bg1"/>
                </a:solidFill>
                <a:latin typeface="Open Sans Light"/>
                <a:cs typeface="Open Sans Light"/>
              </a:defRPr>
            </a:lvl1pPr>
          </a:lstStyle>
          <a:p>
            <a:r>
              <a:rPr lang="en-US"/>
              <a:t>Slide titles should be clear and captivating</a:t>
            </a:r>
          </a:p>
        </p:txBody>
      </p:sp>
      <p:sp>
        <p:nvSpPr>
          <p:cNvPr id="3" name="Content Placeholder 2"/>
          <p:cNvSpPr>
            <a:spLocks noGrp="1"/>
          </p:cNvSpPr>
          <p:nvPr>
            <p:ph idx="1"/>
          </p:nvPr>
        </p:nvSpPr>
        <p:spPr>
          <a:xfrm>
            <a:off x="609601" y="1504800"/>
            <a:ext cx="10972799" cy="4525963"/>
          </a:xfrm>
        </p:spPr>
        <p:txBody>
          <a:bodyPr lIns="0" tIns="0" rIns="0" bIns="0" anchor="t" anchorCtr="0">
            <a:noAutofit/>
          </a:bodyPr>
          <a:lstStyle>
            <a:lvl1pPr marL="239994" indent="-239994" algn="l">
              <a:spcBef>
                <a:spcPts val="800"/>
              </a:spcBef>
              <a:buClr>
                <a:schemeClr val="bg1"/>
              </a:buClr>
              <a:buFont typeface="Wingdings" charset="2"/>
              <a:buChar char="§"/>
              <a:defRPr sz="2133">
                <a:latin typeface="Open Sans Light"/>
                <a:cs typeface="Open Sans Light"/>
              </a:defRPr>
            </a:lvl1pPr>
            <a:lvl2pPr marL="575986" indent="-287993" algn="l">
              <a:spcBef>
                <a:spcPts val="533"/>
              </a:spcBef>
              <a:buClrTx/>
              <a:defRPr sz="2133">
                <a:latin typeface="Open Sans Light"/>
                <a:cs typeface="Open Sans Light"/>
              </a:defRPr>
            </a:lvl2pPr>
            <a:lvl3pPr marL="815980" indent="-215995" algn="l">
              <a:spcBef>
                <a:spcPts val="0"/>
              </a:spcBef>
              <a:defRPr sz="1867">
                <a:latin typeface="Open Sans Light"/>
                <a:cs typeface="Open Sans Light"/>
              </a:defRPr>
            </a:lvl3pPr>
            <a:lvl4pPr algn="l">
              <a:defRPr sz="2667">
                <a:latin typeface="Open Sans Light"/>
                <a:cs typeface="Open Sans Light"/>
              </a:defRPr>
            </a:lvl4pPr>
            <a:lvl5pPr algn="l">
              <a:defRPr sz="2667">
                <a:latin typeface="Open Sans Light"/>
                <a:cs typeface="Open Sans Ligh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616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6B6C35-8B13-20B2-F343-01FAF1162F2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12894AB-3638-7A0B-0593-586F68A78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5E07F70-0C79-2EB0-674D-53F8DEF8970D}"/>
              </a:ext>
            </a:extLst>
          </p:cNvPr>
          <p:cNvSpPr>
            <a:spLocks noGrp="1"/>
          </p:cNvSpPr>
          <p:nvPr>
            <p:ph type="dt" sz="half" idx="10"/>
          </p:nvPr>
        </p:nvSpPr>
        <p:spPr/>
        <p:txBody>
          <a:bodyPr/>
          <a:lstStyle/>
          <a:p>
            <a:fld id="{25DE1F97-EF17-4929-B2D6-2F93FD180AC4}" type="datetimeFigureOut">
              <a:rPr lang="fr-FR" smtClean="0"/>
              <a:t>24/09/2025</a:t>
            </a:fld>
            <a:endParaRPr lang="fr-FR"/>
          </a:p>
        </p:txBody>
      </p:sp>
      <p:sp>
        <p:nvSpPr>
          <p:cNvPr id="5" name="Espace réservé du pied de page 4">
            <a:extLst>
              <a:ext uri="{FF2B5EF4-FFF2-40B4-BE49-F238E27FC236}">
                <a16:creationId xmlns:a16="http://schemas.microsoft.com/office/drawing/2014/main" id="{C6553B5B-BA20-F614-C5F3-D9F6032E5C7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CEA813-B91B-D69B-CB7C-9F558A11AC26}"/>
              </a:ext>
            </a:extLst>
          </p:cNvPr>
          <p:cNvSpPr>
            <a:spLocks noGrp="1"/>
          </p:cNvSpPr>
          <p:nvPr>
            <p:ph type="sldNum" sz="quarter" idx="12"/>
          </p:nvPr>
        </p:nvSpPr>
        <p:spPr/>
        <p:txBody>
          <a:bodyPr/>
          <a:lstStyle/>
          <a:p>
            <a:fld id="{87C06D93-7EFA-419A-B25E-0DA0185CEE1A}" type="slidenum">
              <a:rPr lang="fr-FR" smtClean="0"/>
              <a:t>‹N°›</a:t>
            </a:fld>
            <a:endParaRPr lang="fr-FR"/>
          </a:p>
        </p:txBody>
      </p:sp>
    </p:spTree>
    <p:extLst>
      <p:ext uri="{BB962C8B-B14F-4D97-AF65-F5344CB8AC3E}">
        <p14:creationId xmlns:p14="http://schemas.microsoft.com/office/powerpoint/2010/main" val="125024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009967-9176-967F-A72A-48AFEB0C0D1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3CF2969-CFAD-74D3-5761-BA0464DAD2F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2D968A8-3BF5-C94D-1CC7-B2A9A04A228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93E36BB-6501-697F-04C1-20B6EEC3D0B1}"/>
              </a:ext>
            </a:extLst>
          </p:cNvPr>
          <p:cNvSpPr>
            <a:spLocks noGrp="1"/>
          </p:cNvSpPr>
          <p:nvPr>
            <p:ph type="dt" sz="half" idx="10"/>
          </p:nvPr>
        </p:nvSpPr>
        <p:spPr/>
        <p:txBody>
          <a:bodyPr/>
          <a:lstStyle/>
          <a:p>
            <a:fld id="{25DE1F97-EF17-4929-B2D6-2F93FD180AC4}" type="datetimeFigureOut">
              <a:rPr lang="fr-FR" smtClean="0"/>
              <a:t>24/09/2025</a:t>
            </a:fld>
            <a:endParaRPr lang="fr-FR"/>
          </a:p>
        </p:txBody>
      </p:sp>
      <p:sp>
        <p:nvSpPr>
          <p:cNvPr id="6" name="Espace réservé du pied de page 5">
            <a:extLst>
              <a:ext uri="{FF2B5EF4-FFF2-40B4-BE49-F238E27FC236}">
                <a16:creationId xmlns:a16="http://schemas.microsoft.com/office/drawing/2014/main" id="{C284D466-A375-0F7D-EE04-BDBD2DD2D9B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247AF9B-A72D-4A7C-EDBE-ABA9CD53A7BE}"/>
              </a:ext>
            </a:extLst>
          </p:cNvPr>
          <p:cNvSpPr>
            <a:spLocks noGrp="1"/>
          </p:cNvSpPr>
          <p:nvPr>
            <p:ph type="sldNum" sz="quarter" idx="12"/>
          </p:nvPr>
        </p:nvSpPr>
        <p:spPr/>
        <p:txBody>
          <a:bodyPr/>
          <a:lstStyle/>
          <a:p>
            <a:fld id="{87C06D93-7EFA-419A-B25E-0DA0185CEE1A}" type="slidenum">
              <a:rPr lang="fr-FR" smtClean="0"/>
              <a:t>‹N°›</a:t>
            </a:fld>
            <a:endParaRPr lang="fr-FR"/>
          </a:p>
        </p:txBody>
      </p:sp>
    </p:spTree>
    <p:extLst>
      <p:ext uri="{BB962C8B-B14F-4D97-AF65-F5344CB8AC3E}">
        <p14:creationId xmlns:p14="http://schemas.microsoft.com/office/powerpoint/2010/main" val="368363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D4F42-7978-57E1-601F-D3D01A51B70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0D71EAA-AAF4-7CC4-83A5-0A33E58B37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BD10A7F-2FB2-BB53-E3B0-188D14F4831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DCB21A1-AB98-5343-1A43-01CA91986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E0FF219-7251-9A5A-5CD3-4B63D28555E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0EFF2B8-1ECE-5AB3-499E-F3AD8B836CC6}"/>
              </a:ext>
            </a:extLst>
          </p:cNvPr>
          <p:cNvSpPr>
            <a:spLocks noGrp="1"/>
          </p:cNvSpPr>
          <p:nvPr>
            <p:ph type="dt" sz="half" idx="10"/>
          </p:nvPr>
        </p:nvSpPr>
        <p:spPr/>
        <p:txBody>
          <a:bodyPr/>
          <a:lstStyle/>
          <a:p>
            <a:fld id="{25DE1F97-EF17-4929-B2D6-2F93FD180AC4}" type="datetimeFigureOut">
              <a:rPr lang="fr-FR" smtClean="0"/>
              <a:t>24/09/2025</a:t>
            </a:fld>
            <a:endParaRPr lang="fr-FR"/>
          </a:p>
        </p:txBody>
      </p:sp>
      <p:sp>
        <p:nvSpPr>
          <p:cNvPr id="8" name="Espace réservé du pied de page 7">
            <a:extLst>
              <a:ext uri="{FF2B5EF4-FFF2-40B4-BE49-F238E27FC236}">
                <a16:creationId xmlns:a16="http://schemas.microsoft.com/office/drawing/2014/main" id="{D271D5C4-8A61-BE23-86FC-C9D358CF4BA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F584779-B330-FB89-9EF6-2478B1431CDB}"/>
              </a:ext>
            </a:extLst>
          </p:cNvPr>
          <p:cNvSpPr>
            <a:spLocks noGrp="1"/>
          </p:cNvSpPr>
          <p:nvPr>
            <p:ph type="sldNum" sz="quarter" idx="12"/>
          </p:nvPr>
        </p:nvSpPr>
        <p:spPr/>
        <p:txBody>
          <a:bodyPr/>
          <a:lstStyle/>
          <a:p>
            <a:fld id="{87C06D93-7EFA-419A-B25E-0DA0185CEE1A}" type="slidenum">
              <a:rPr lang="fr-FR" smtClean="0"/>
              <a:t>‹N°›</a:t>
            </a:fld>
            <a:endParaRPr lang="fr-FR"/>
          </a:p>
        </p:txBody>
      </p:sp>
    </p:spTree>
    <p:extLst>
      <p:ext uri="{BB962C8B-B14F-4D97-AF65-F5344CB8AC3E}">
        <p14:creationId xmlns:p14="http://schemas.microsoft.com/office/powerpoint/2010/main" val="3380335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F5619F-0E7A-31BE-EED2-50FB16B4CF4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B87CF8C-8DAF-E904-CED0-893FFD0F7EB6}"/>
              </a:ext>
            </a:extLst>
          </p:cNvPr>
          <p:cNvSpPr>
            <a:spLocks noGrp="1"/>
          </p:cNvSpPr>
          <p:nvPr>
            <p:ph type="dt" sz="half" idx="10"/>
          </p:nvPr>
        </p:nvSpPr>
        <p:spPr/>
        <p:txBody>
          <a:bodyPr/>
          <a:lstStyle/>
          <a:p>
            <a:fld id="{25DE1F97-EF17-4929-B2D6-2F93FD180AC4}" type="datetimeFigureOut">
              <a:rPr lang="fr-FR" smtClean="0"/>
              <a:t>24/09/2025</a:t>
            </a:fld>
            <a:endParaRPr lang="fr-FR"/>
          </a:p>
        </p:txBody>
      </p:sp>
      <p:sp>
        <p:nvSpPr>
          <p:cNvPr id="4" name="Espace réservé du pied de page 3">
            <a:extLst>
              <a:ext uri="{FF2B5EF4-FFF2-40B4-BE49-F238E27FC236}">
                <a16:creationId xmlns:a16="http://schemas.microsoft.com/office/drawing/2014/main" id="{B4FE3525-33B6-5F25-57DC-2F7F3541052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7E97E46-5CC6-F69C-2597-72DD9EA30162}"/>
              </a:ext>
            </a:extLst>
          </p:cNvPr>
          <p:cNvSpPr>
            <a:spLocks noGrp="1"/>
          </p:cNvSpPr>
          <p:nvPr>
            <p:ph type="sldNum" sz="quarter" idx="12"/>
          </p:nvPr>
        </p:nvSpPr>
        <p:spPr/>
        <p:txBody>
          <a:bodyPr/>
          <a:lstStyle/>
          <a:p>
            <a:fld id="{87C06D93-7EFA-419A-B25E-0DA0185CEE1A}" type="slidenum">
              <a:rPr lang="fr-FR" smtClean="0"/>
              <a:t>‹N°›</a:t>
            </a:fld>
            <a:endParaRPr lang="fr-FR"/>
          </a:p>
        </p:txBody>
      </p:sp>
    </p:spTree>
    <p:extLst>
      <p:ext uri="{BB962C8B-B14F-4D97-AF65-F5344CB8AC3E}">
        <p14:creationId xmlns:p14="http://schemas.microsoft.com/office/powerpoint/2010/main" val="1008407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B7459EC-70AA-B7BE-4E1B-34FDC72CCB22}"/>
              </a:ext>
            </a:extLst>
          </p:cNvPr>
          <p:cNvSpPr>
            <a:spLocks noGrp="1"/>
          </p:cNvSpPr>
          <p:nvPr>
            <p:ph type="dt" sz="half" idx="10"/>
          </p:nvPr>
        </p:nvSpPr>
        <p:spPr/>
        <p:txBody>
          <a:bodyPr/>
          <a:lstStyle/>
          <a:p>
            <a:fld id="{25DE1F97-EF17-4929-B2D6-2F93FD180AC4}" type="datetimeFigureOut">
              <a:rPr lang="fr-FR" smtClean="0"/>
              <a:t>24/09/2025</a:t>
            </a:fld>
            <a:endParaRPr lang="fr-FR"/>
          </a:p>
        </p:txBody>
      </p:sp>
      <p:sp>
        <p:nvSpPr>
          <p:cNvPr id="3" name="Espace réservé du pied de page 2">
            <a:extLst>
              <a:ext uri="{FF2B5EF4-FFF2-40B4-BE49-F238E27FC236}">
                <a16:creationId xmlns:a16="http://schemas.microsoft.com/office/drawing/2014/main" id="{3D42E2F7-96E8-FE72-446C-27DE64116DA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A461953-7117-E6D9-C864-F3616223DF8E}"/>
              </a:ext>
            </a:extLst>
          </p:cNvPr>
          <p:cNvSpPr>
            <a:spLocks noGrp="1"/>
          </p:cNvSpPr>
          <p:nvPr>
            <p:ph type="sldNum" sz="quarter" idx="12"/>
          </p:nvPr>
        </p:nvSpPr>
        <p:spPr/>
        <p:txBody>
          <a:bodyPr/>
          <a:lstStyle/>
          <a:p>
            <a:fld id="{87C06D93-7EFA-419A-B25E-0DA0185CEE1A}" type="slidenum">
              <a:rPr lang="fr-FR" smtClean="0"/>
              <a:t>‹N°›</a:t>
            </a:fld>
            <a:endParaRPr lang="fr-FR"/>
          </a:p>
        </p:txBody>
      </p:sp>
    </p:spTree>
    <p:extLst>
      <p:ext uri="{BB962C8B-B14F-4D97-AF65-F5344CB8AC3E}">
        <p14:creationId xmlns:p14="http://schemas.microsoft.com/office/powerpoint/2010/main" val="3478724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9C9BC-52D4-9C5F-59AD-AD551E121E4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AA892EE-E662-C2DD-BF3E-908C8A1E6E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C6F9CFC-F90D-B19C-D689-CA342C319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A6E0ECD-5AFF-8564-3F4E-FF396B30EEEE}"/>
              </a:ext>
            </a:extLst>
          </p:cNvPr>
          <p:cNvSpPr>
            <a:spLocks noGrp="1"/>
          </p:cNvSpPr>
          <p:nvPr>
            <p:ph type="dt" sz="half" idx="10"/>
          </p:nvPr>
        </p:nvSpPr>
        <p:spPr/>
        <p:txBody>
          <a:bodyPr/>
          <a:lstStyle/>
          <a:p>
            <a:fld id="{25DE1F97-EF17-4929-B2D6-2F93FD180AC4}" type="datetimeFigureOut">
              <a:rPr lang="fr-FR" smtClean="0"/>
              <a:t>24/09/2025</a:t>
            </a:fld>
            <a:endParaRPr lang="fr-FR"/>
          </a:p>
        </p:txBody>
      </p:sp>
      <p:sp>
        <p:nvSpPr>
          <p:cNvPr id="6" name="Espace réservé du pied de page 5">
            <a:extLst>
              <a:ext uri="{FF2B5EF4-FFF2-40B4-BE49-F238E27FC236}">
                <a16:creationId xmlns:a16="http://schemas.microsoft.com/office/drawing/2014/main" id="{FD7E2E75-C8ED-F87C-A542-487D3B7C901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B3C2990-1A70-CAB0-AC7E-DCA2DD5F678B}"/>
              </a:ext>
            </a:extLst>
          </p:cNvPr>
          <p:cNvSpPr>
            <a:spLocks noGrp="1"/>
          </p:cNvSpPr>
          <p:nvPr>
            <p:ph type="sldNum" sz="quarter" idx="12"/>
          </p:nvPr>
        </p:nvSpPr>
        <p:spPr/>
        <p:txBody>
          <a:bodyPr/>
          <a:lstStyle/>
          <a:p>
            <a:fld id="{87C06D93-7EFA-419A-B25E-0DA0185CEE1A}" type="slidenum">
              <a:rPr lang="fr-FR" smtClean="0"/>
              <a:t>‹N°›</a:t>
            </a:fld>
            <a:endParaRPr lang="fr-FR"/>
          </a:p>
        </p:txBody>
      </p:sp>
    </p:spTree>
    <p:extLst>
      <p:ext uri="{BB962C8B-B14F-4D97-AF65-F5344CB8AC3E}">
        <p14:creationId xmlns:p14="http://schemas.microsoft.com/office/powerpoint/2010/main" val="3561829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9F8B74-B7BA-11C9-1D83-F86FB398AF9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8205414-917B-229C-F88A-E58292AD19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3C94A56-F7AB-3CAF-BA23-71B9691AC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5134018-148C-5CF2-AB7C-BC37AE7F3AC2}"/>
              </a:ext>
            </a:extLst>
          </p:cNvPr>
          <p:cNvSpPr>
            <a:spLocks noGrp="1"/>
          </p:cNvSpPr>
          <p:nvPr>
            <p:ph type="dt" sz="half" idx="10"/>
          </p:nvPr>
        </p:nvSpPr>
        <p:spPr/>
        <p:txBody>
          <a:bodyPr/>
          <a:lstStyle/>
          <a:p>
            <a:fld id="{25DE1F97-EF17-4929-B2D6-2F93FD180AC4}" type="datetimeFigureOut">
              <a:rPr lang="fr-FR" smtClean="0"/>
              <a:t>24/09/2025</a:t>
            </a:fld>
            <a:endParaRPr lang="fr-FR"/>
          </a:p>
        </p:txBody>
      </p:sp>
      <p:sp>
        <p:nvSpPr>
          <p:cNvPr id="6" name="Espace réservé du pied de page 5">
            <a:extLst>
              <a:ext uri="{FF2B5EF4-FFF2-40B4-BE49-F238E27FC236}">
                <a16:creationId xmlns:a16="http://schemas.microsoft.com/office/drawing/2014/main" id="{5F62B4A9-AD0C-8397-7FC8-80AE9BF2A5F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B661EF9-8B6A-F26B-3CA5-CCC8FC6C08E4}"/>
              </a:ext>
            </a:extLst>
          </p:cNvPr>
          <p:cNvSpPr>
            <a:spLocks noGrp="1"/>
          </p:cNvSpPr>
          <p:nvPr>
            <p:ph type="sldNum" sz="quarter" idx="12"/>
          </p:nvPr>
        </p:nvSpPr>
        <p:spPr/>
        <p:txBody>
          <a:bodyPr/>
          <a:lstStyle/>
          <a:p>
            <a:fld id="{87C06D93-7EFA-419A-B25E-0DA0185CEE1A}" type="slidenum">
              <a:rPr lang="fr-FR" smtClean="0"/>
              <a:t>‹N°›</a:t>
            </a:fld>
            <a:endParaRPr lang="fr-FR"/>
          </a:p>
        </p:txBody>
      </p:sp>
    </p:spTree>
    <p:extLst>
      <p:ext uri="{BB962C8B-B14F-4D97-AF65-F5344CB8AC3E}">
        <p14:creationId xmlns:p14="http://schemas.microsoft.com/office/powerpoint/2010/main" val="161706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C9E9FF1-F586-3BE9-B27F-DC4A10673F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3C1F9F8-F157-8422-0544-4112D90F12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306A60-15C8-07A1-01CD-64B60B6568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DE1F97-EF17-4929-B2D6-2F93FD180AC4}" type="datetimeFigureOut">
              <a:rPr lang="fr-FR" smtClean="0"/>
              <a:t>24/09/2025</a:t>
            </a:fld>
            <a:endParaRPr lang="fr-FR"/>
          </a:p>
        </p:txBody>
      </p:sp>
      <p:sp>
        <p:nvSpPr>
          <p:cNvPr id="5" name="Espace réservé du pied de page 4">
            <a:extLst>
              <a:ext uri="{FF2B5EF4-FFF2-40B4-BE49-F238E27FC236}">
                <a16:creationId xmlns:a16="http://schemas.microsoft.com/office/drawing/2014/main" id="{7F638DB0-8DBB-4E64-CA81-BB6CE95070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7F29B90-7A37-6E2E-35E2-12D62C9989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06D93-7EFA-419A-B25E-0DA0185CEE1A}" type="slidenum">
              <a:rPr lang="fr-FR" smtClean="0"/>
              <a:t>‹N°›</a:t>
            </a:fld>
            <a:endParaRPr lang="fr-FR"/>
          </a:p>
        </p:txBody>
      </p:sp>
    </p:spTree>
    <p:extLst>
      <p:ext uri="{BB962C8B-B14F-4D97-AF65-F5344CB8AC3E}">
        <p14:creationId xmlns:p14="http://schemas.microsoft.com/office/powerpoint/2010/main" val="1800823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8" r:id="rId12"/>
    <p:sldLayoutId id="2147483709" r:id="rId13"/>
    <p:sldLayoutId id="214748371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044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emf"/><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hyperlink" Target="https://www.rics.org/profession-standards/rics-standards-and-guidance/sector-standards/valuation-standards/red-book/red-book-global" TargetMode="Externa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hyperlink" Target="https://www.rics.org/profession-standards/rics-standards-and-guidance/sector-standards/valuation-standards/sustainability-and-commercial-property-valuation" TargetMode="External"/><Relationship Id="rId9" Type="http://schemas.openxmlformats.org/officeDocument/2006/relationships/image" Target="../media/image8.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www.legifrance.gouv.fr/affichCodeArticle.do;jsessionid=7029DCE1D3DE02640F4E7DF4D308D760.tpdila11v_3?idArticle=LEGIARTI000031748177&amp;cidTexte=LEGITEXT000023983208&amp;dateTexte=20160114&amp;categorieLien=id&amp;oldAction=&amp;nbResultRech=" TargetMode="External"/><Relationship Id="rId2" Type="http://schemas.openxmlformats.org/officeDocument/2006/relationships/image" Target="../media/image46.png"/><Relationship Id="rId1" Type="http://schemas.openxmlformats.org/officeDocument/2006/relationships/slideLayout" Target="../slideLayouts/slideLayout14.xml"/><Relationship Id="rId5" Type="http://schemas.openxmlformats.org/officeDocument/2006/relationships/hyperlink" Target="http://www.legifrance.gouv.fr/affichCodeArticle.do;jsessionid=7029DCE1D3DE02640F4E7DF4D308D760.tpdila11v_3?idArticle=LEGIARTI000031748173&amp;cidTexte=LEGITEXT000023983208&amp;dateTexte=20160114&amp;categorieLien=id&amp;oldAction=&amp;nbResultRech=" TargetMode="External"/><Relationship Id="rId4" Type="http://schemas.openxmlformats.org/officeDocument/2006/relationships/hyperlink" Target="http://www.legifrance.gouv.fr/affichCodeArticle.do;jsessionid=7029DCE1D3DE02640F4E7DF4D308D760.tpdila11v_3?idArticle=LEGIARTI000031748179&amp;cidTexte=LEGITEXT000023983208&amp;dateTexte=20160114&amp;categorieLien=id&amp;oldAction=&amp;nbResultRech="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D9E5EC-78F8-3671-5A26-7D413F18EA26}"/>
              </a:ext>
            </a:extLst>
          </p:cNvPr>
          <p:cNvSpPr>
            <a:spLocks noGrp="1"/>
          </p:cNvSpPr>
          <p:nvPr>
            <p:ph type="ctrTitle"/>
          </p:nvPr>
        </p:nvSpPr>
        <p:spPr>
          <a:xfrm>
            <a:off x="6096000" y="615463"/>
            <a:ext cx="5468814" cy="2387600"/>
          </a:xfrm>
        </p:spPr>
        <p:txBody>
          <a:bodyPr>
            <a:normAutofit fontScale="90000"/>
          </a:bodyPr>
          <a:lstStyle/>
          <a:p>
            <a:r>
              <a:rPr lang="fr-FR" dirty="0">
                <a:solidFill>
                  <a:srgbClr val="2B3D6C"/>
                </a:solidFill>
                <a:latin typeface="Montserrat" pitchFamily="2" charset="77"/>
              </a:rPr>
              <a:t>L’expertise immobilière - Prospective</a:t>
            </a:r>
          </a:p>
        </p:txBody>
      </p:sp>
      <p:sp>
        <p:nvSpPr>
          <p:cNvPr id="3" name="Sous-titre 2">
            <a:extLst>
              <a:ext uri="{FF2B5EF4-FFF2-40B4-BE49-F238E27FC236}">
                <a16:creationId xmlns:a16="http://schemas.microsoft.com/office/drawing/2014/main" id="{0BEA5FFD-0C3D-67F0-0CE1-1EA248659CC6}"/>
              </a:ext>
            </a:extLst>
          </p:cNvPr>
          <p:cNvSpPr>
            <a:spLocks noGrp="1"/>
          </p:cNvSpPr>
          <p:nvPr>
            <p:ph type="subTitle" idx="1"/>
          </p:nvPr>
        </p:nvSpPr>
        <p:spPr>
          <a:xfrm>
            <a:off x="6095999" y="3153516"/>
            <a:ext cx="5468815" cy="1655762"/>
          </a:xfrm>
        </p:spPr>
        <p:txBody>
          <a:bodyPr/>
          <a:lstStyle/>
          <a:p>
            <a:r>
              <a:rPr lang="fr-FR" dirty="0">
                <a:solidFill>
                  <a:srgbClr val="4966AC"/>
                </a:solidFill>
                <a:latin typeface="Montserrat" pitchFamily="2" charset="77"/>
              </a:rPr>
              <a:t>Valoriser des immeubles innovants</a:t>
            </a:r>
          </a:p>
        </p:txBody>
      </p:sp>
      <p:pic>
        <p:nvPicPr>
          <p:cNvPr id="6" name="Image 5" descr="Une image contenant texte, capture d’écran, graphisme, conception&#10;&#10;Le contenu généré par l’IA peut être incorrect.">
            <a:extLst>
              <a:ext uri="{FF2B5EF4-FFF2-40B4-BE49-F238E27FC236}">
                <a16:creationId xmlns:a16="http://schemas.microsoft.com/office/drawing/2014/main" id="{666E2EED-A9A1-0E8B-54EB-30FDEF65778F}"/>
              </a:ext>
            </a:extLst>
          </p:cNvPr>
          <p:cNvPicPr>
            <a:picLocks noChangeAspect="1"/>
          </p:cNvPicPr>
          <p:nvPr/>
        </p:nvPicPr>
        <p:blipFill>
          <a:blip r:embed="rId2">
            <a:extLst>
              <a:ext uri="{28A0092B-C50C-407E-A947-70E740481C1C}">
                <a14:useLocalDpi xmlns:a14="http://schemas.microsoft.com/office/drawing/2010/main" val="0"/>
              </a:ext>
            </a:extLst>
          </a:blip>
          <a:srcRect r="55144"/>
          <a:stretch>
            <a:fillRect/>
          </a:stretch>
        </p:blipFill>
        <p:spPr>
          <a:xfrm>
            <a:off x="0" y="0"/>
            <a:ext cx="5468815" cy="6858000"/>
          </a:xfrm>
          <a:prstGeom prst="rect">
            <a:avLst/>
          </a:prstGeom>
        </p:spPr>
      </p:pic>
      <p:sp>
        <p:nvSpPr>
          <p:cNvPr id="4" name="ZoneTexte 3">
            <a:extLst>
              <a:ext uri="{FF2B5EF4-FFF2-40B4-BE49-F238E27FC236}">
                <a16:creationId xmlns:a16="http://schemas.microsoft.com/office/drawing/2014/main" id="{2F7C205F-FB22-4AFD-1535-269AFDE2127A}"/>
              </a:ext>
            </a:extLst>
          </p:cNvPr>
          <p:cNvSpPr txBox="1"/>
          <p:nvPr/>
        </p:nvSpPr>
        <p:spPr>
          <a:xfrm>
            <a:off x="6252519" y="4077730"/>
            <a:ext cx="5312295" cy="2031325"/>
          </a:xfrm>
          <a:prstGeom prst="rect">
            <a:avLst/>
          </a:prstGeom>
          <a:noFill/>
        </p:spPr>
        <p:txBody>
          <a:bodyPr wrap="square" rtlCol="0">
            <a:spAutoFit/>
          </a:bodyPr>
          <a:lstStyle/>
          <a:p>
            <a:r>
              <a:rPr lang="fr-FR" dirty="0"/>
              <a:t>Frank HOVORKA, FRICS, RICS </a:t>
            </a:r>
            <a:r>
              <a:rPr lang="fr-FR" dirty="0" err="1"/>
              <a:t>Sustainability</a:t>
            </a:r>
            <a:r>
              <a:rPr lang="fr-FR" dirty="0"/>
              <a:t> Chair, Directeur technique et innovation de la FPI</a:t>
            </a:r>
          </a:p>
          <a:p>
            <a:r>
              <a:rPr lang="fr-FR" dirty="0"/>
              <a:t>Albert MALAQUIN, MRICS, expert près la Cour d’Appel de Paris, vice-président de l’IFEI</a:t>
            </a:r>
          </a:p>
          <a:p>
            <a:r>
              <a:rPr lang="fr-FR" dirty="0"/>
              <a:t>Catherine DARGENT, FRICS, expert près la Cour d’Appel de Paris, vice-présidente du CACEEI</a:t>
            </a:r>
          </a:p>
          <a:p>
            <a:endParaRPr lang="fr-FR" dirty="0"/>
          </a:p>
        </p:txBody>
      </p:sp>
    </p:spTree>
    <p:extLst>
      <p:ext uri="{BB962C8B-B14F-4D97-AF65-F5344CB8AC3E}">
        <p14:creationId xmlns:p14="http://schemas.microsoft.com/office/powerpoint/2010/main" val="2604958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a:extLst>
              <a:ext uri="{FF2B5EF4-FFF2-40B4-BE49-F238E27FC236}">
                <a16:creationId xmlns:a16="http://schemas.microsoft.com/office/drawing/2014/main" id="{A21B7A7B-120B-A7D5-DE3A-FE99FEE43BB0}"/>
              </a:ext>
            </a:extLst>
          </p:cNvPr>
          <p:cNvSpPr>
            <a:spLocks noGrp="1"/>
          </p:cNvSpPr>
          <p:nvPr>
            <p:ph type="title"/>
          </p:nvPr>
        </p:nvSpPr>
        <p:spPr>
          <a:xfrm>
            <a:off x="1379907" y="416478"/>
            <a:ext cx="11235264" cy="430887"/>
          </a:xfrm>
        </p:spPr>
        <p:txBody>
          <a:bodyPr/>
          <a:lstStyle/>
          <a:p>
            <a:pPr algn="ctr"/>
            <a:r>
              <a:rPr lang="fr-FR" sz="2800" b="1" dirty="0">
                <a:solidFill>
                  <a:schemeClr val="tx1">
                    <a:lumMod val="50000"/>
                    <a:lumOff val="50000"/>
                  </a:schemeClr>
                </a:solidFill>
              </a:rPr>
              <a:t>ESG Data List for Real Estate Valuations/ ICE CHARTE</a:t>
            </a:r>
          </a:p>
        </p:txBody>
      </p:sp>
      <p:pic>
        <p:nvPicPr>
          <p:cNvPr id="11" name="Image 4">
            <a:extLst>
              <a:ext uri="{FF2B5EF4-FFF2-40B4-BE49-F238E27FC236}">
                <a16:creationId xmlns:a16="http://schemas.microsoft.com/office/drawing/2014/main" id="{E6539465-2747-DFB3-4474-735349B1A939}"/>
              </a:ext>
            </a:extLst>
          </p:cNvPr>
          <p:cNvPicPr>
            <a:picLocks noChangeAspect="1"/>
          </p:cNvPicPr>
          <p:nvPr/>
        </p:nvPicPr>
        <p:blipFill>
          <a:blip r:embed="rId2"/>
          <a:stretch>
            <a:fillRect/>
          </a:stretch>
        </p:blipFill>
        <p:spPr>
          <a:xfrm>
            <a:off x="2456614" y="1042387"/>
            <a:ext cx="8773395" cy="4555093"/>
          </a:xfrm>
          <a:prstGeom prst="rect">
            <a:avLst/>
          </a:prstGeom>
        </p:spPr>
      </p:pic>
      <p:sp>
        <p:nvSpPr>
          <p:cNvPr id="32" name="TextBox 31">
            <a:extLst>
              <a:ext uri="{FF2B5EF4-FFF2-40B4-BE49-F238E27FC236}">
                <a16:creationId xmlns:a16="http://schemas.microsoft.com/office/drawing/2014/main" id="{83B22939-3606-C7FC-D219-F5B7345D82C0}"/>
              </a:ext>
            </a:extLst>
          </p:cNvPr>
          <p:cNvSpPr txBox="1"/>
          <p:nvPr/>
        </p:nvSpPr>
        <p:spPr>
          <a:xfrm>
            <a:off x="10152411" y="2799760"/>
            <a:ext cx="415445" cy="461665"/>
          </a:xfrm>
          <a:prstGeom prst="rect">
            <a:avLst/>
          </a:prstGeom>
          <a:noFill/>
        </p:spPr>
        <p:txBody>
          <a:bodyPr wrap="square" rtlCol="0">
            <a:spAutoFit/>
          </a:bodyPr>
          <a:lstStyle/>
          <a:p>
            <a:r>
              <a:rPr lang="fr-FR" sz="2400" dirty="0"/>
              <a:t>8</a:t>
            </a:r>
          </a:p>
        </p:txBody>
      </p:sp>
      <p:pic>
        <p:nvPicPr>
          <p:cNvPr id="2" name="Image 1">
            <a:extLst>
              <a:ext uri="{FF2B5EF4-FFF2-40B4-BE49-F238E27FC236}">
                <a16:creationId xmlns:a16="http://schemas.microsoft.com/office/drawing/2014/main" id="{52928446-6C0C-BCFA-9C75-5B9300A02C1E}"/>
              </a:ext>
            </a:extLst>
          </p:cNvPr>
          <p:cNvPicPr>
            <a:picLocks noChangeAspect="1"/>
          </p:cNvPicPr>
          <p:nvPr/>
        </p:nvPicPr>
        <p:blipFill>
          <a:blip r:embed="rId3"/>
          <a:stretch>
            <a:fillRect/>
          </a:stretch>
        </p:blipFill>
        <p:spPr>
          <a:xfrm>
            <a:off x="-9003" y="242452"/>
            <a:ext cx="1984690" cy="3176696"/>
          </a:xfrm>
          <a:prstGeom prst="rect">
            <a:avLst/>
          </a:prstGeom>
        </p:spPr>
      </p:pic>
      <p:pic>
        <p:nvPicPr>
          <p:cNvPr id="3" name="Image 2">
            <a:extLst>
              <a:ext uri="{FF2B5EF4-FFF2-40B4-BE49-F238E27FC236}">
                <a16:creationId xmlns:a16="http://schemas.microsoft.com/office/drawing/2014/main" id="{CF403D89-10B2-905B-9097-1813307578A3}"/>
              </a:ext>
            </a:extLst>
          </p:cNvPr>
          <p:cNvPicPr>
            <a:picLocks noChangeAspect="1"/>
          </p:cNvPicPr>
          <p:nvPr/>
        </p:nvPicPr>
        <p:blipFill>
          <a:blip r:embed="rId4"/>
          <a:stretch>
            <a:fillRect/>
          </a:stretch>
        </p:blipFill>
        <p:spPr>
          <a:xfrm>
            <a:off x="17843" y="3424311"/>
            <a:ext cx="1957844" cy="2416064"/>
          </a:xfrm>
          <a:prstGeom prst="rect">
            <a:avLst/>
          </a:prstGeom>
        </p:spPr>
      </p:pic>
      <p:pic>
        <p:nvPicPr>
          <p:cNvPr id="4" name="Espace réservé du contenu 4" descr="Une image contenant capture d’écran, texte, Graphique, conception&#10;&#10;Le contenu généré par l’IA peut être incorrect.">
            <a:extLst>
              <a:ext uri="{FF2B5EF4-FFF2-40B4-BE49-F238E27FC236}">
                <a16:creationId xmlns:a16="http://schemas.microsoft.com/office/drawing/2014/main" id="{7F00F0AE-AAF0-BB39-3BAD-E3DE25606E5D}"/>
              </a:ext>
            </a:extLst>
          </p:cNvPr>
          <p:cNvPicPr>
            <a:picLocks noChangeAspect="1"/>
          </p:cNvPicPr>
          <p:nvPr/>
        </p:nvPicPr>
        <p:blipFill>
          <a:blip r:embed="rId5">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51684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5D88AD6-55ED-65E3-9EEC-964B1D24515B}"/>
              </a:ext>
            </a:extLst>
          </p:cNvPr>
          <p:cNvPicPr>
            <a:picLocks noGrp="1" noChangeAspect="1"/>
          </p:cNvPicPr>
          <p:nvPr>
            <p:ph idx="1"/>
          </p:nvPr>
        </p:nvPicPr>
        <p:blipFill>
          <a:blip r:embed="rId2"/>
          <a:stretch>
            <a:fillRect/>
          </a:stretch>
        </p:blipFill>
        <p:spPr>
          <a:xfrm>
            <a:off x="4032633" y="565573"/>
            <a:ext cx="4121652" cy="5734474"/>
          </a:xfrm>
          <a:prstGeom prst="rect">
            <a:avLst/>
          </a:prstGeom>
        </p:spPr>
      </p:pic>
    </p:spTree>
    <p:extLst>
      <p:ext uri="{BB962C8B-B14F-4D97-AF65-F5344CB8AC3E}">
        <p14:creationId xmlns:p14="http://schemas.microsoft.com/office/powerpoint/2010/main" val="2663010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uorakulmio 229"/>
          <p:cNvSpPr/>
          <p:nvPr/>
        </p:nvSpPr>
        <p:spPr>
          <a:xfrm>
            <a:off x="3531396" y="5017296"/>
            <a:ext cx="2897981" cy="903685"/>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Suorakulmio 112"/>
          <p:cNvSpPr/>
          <p:nvPr/>
        </p:nvSpPr>
        <p:spPr>
          <a:xfrm>
            <a:off x="6597255" y="3439717"/>
            <a:ext cx="235744" cy="360759"/>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uora yhdysviiva 113"/>
          <p:cNvCxnSpPr/>
          <p:nvPr/>
        </p:nvCxnSpPr>
        <p:spPr>
          <a:xfrm>
            <a:off x="6640116" y="3337322"/>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uora yhdysviiva 114"/>
          <p:cNvCxnSpPr/>
          <p:nvPr/>
        </p:nvCxnSpPr>
        <p:spPr>
          <a:xfrm>
            <a:off x="6717506" y="3337324"/>
            <a:ext cx="0" cy="18335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uora yhdysviiva 115"/>
          <p:cNvCxnSpPr/>
          <p:nvPr/>
        </p:nvCxnSpPr>
        <p:spPr>
          <a:xfrm>
            <a:off x="6640116" y="3518297"/>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09" name="Suorakulmio 108"/>
          <p:cNvSpPr/>
          <p:nvPr/>
        </p:nvSpPr>
        <p:spPr>
          <a:xfrm>
            <a:off x="5201842" y="3433764"/>
            <a:ext cx="235744" cy="36076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0" name="Suora yhdysviiva 109"/>
          <p:cNvCxnSpPr/>
          <p:nvPr/>
        </p:nvCxnSpPr>
        <p:spPr>
          <a:xfrm>
            <a:off x="5244704" y="3330179"/>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uora yhdysviiva 110"/>
          <p:cNvCxnSpPr/>
          <p:nvPr/>
        </p:nvCxnSpPr>
        <p:spPr>
          <a:xfrm>
            <a:off x="5322094" y="3330179"/>
            <a:ext cx="0" cy="18454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uora yhdysviiva 111"/>
          <p:cNvCxnSpPr/>
          <p:nvPr/>
        </p:nvCxnSpPr>
        <p:spPr>
          <a:xfrm>
            <a:off x="5244704" y="3512344"/>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05" name="Suorakulmio 104"/>
          <p:cNvSpPr/>
          <p:nvPr/>
        </p:nvSpPr>
        <p:spPr>
          <a:xfrm>
            <a:off x="4511281" y="3434955"/>
            <a:ext cx="234553" cy="360759"/>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Suorakulmio 87"/>
          <p:cNvSpPr/>
          <p:nvPr/>
        </p:nvSpPr>
        <p:spPr>
          <a:xfrm>
            <a:off x="3471864" y="4708924"/>
            <a:ext cx="5318522" cy="207169"/>
          </a:xfrm>
          <a:prstGeom prst="rect">
            <a:avLst/>
          </a:prstGeom>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tsikko 1"/>
          <p:cNvSpPr>
            <a:spLocks noGrp="1" noRot="1" noMove="1" noResize="1" noEditPoints="1" noAdjustHandles="1" noChangeArrowheads="1" noChangeShapeType="1"/>
          </p:cNvSpPr>
          <p:nvPr>
            <p:ph type="title"/>
          </p:nvPr>
        </p:nvSpPr>
        <p:spPr>
          <a:xfrm>
            <a:off x="760514" y="608582"/>
            <a:ext cx="10042163" cy="876300"/>
          </a:xfrm>
        </p:spPr>
        <p:txBody>
          <a:bodyPr rtlCol="0">
            <a:normAutofit/>
          </a:bodyPr>
          <a:lstStyle/>
          <a:p>
            <a:pPr>
              <a:defRPr/>
            </a:pPr>
            <a:r>
              <a:rPr lang="en-GB" sz="2100" b="1" dirty="0">
                <a:solidFill>
                  <a:schemeClr val="tx1"/>
                </a:solidFill>
              </a:rPr>
              <a:t>Les apports de </a:t>
            </a:r>
            <a:r>
              <a:rPr lang="en-GB" sz="2100" b="1" dirty="0" err="1">
                <a:solidFill>
                  <a:schemeClr val="tx1"/>
                </a:solidFill>
              </a:rPr>
              <a:t>l’Analyse</a:t>
            </a:r>
            <a:r>
              <a:rPr lang="en-GB" sz="2100" b="1" dirty="0">
                <a:solidFill>
                  <a:schemeClr val="tx1"/>
                </a:solidFill>
              </a:rPr>
              <a:t> de Cycle de vie </a:t>
            </a:r>
            <a:r>
              <a:rPr lang="en-GB" sz="2100" b="1" dirty="0" err="1">
                <a:solidFill>
                  <a:schemeClr val="tx1"/>
                </a:solidFill>
              </a:rPr>
              <a:t>obligatoire</a:t>
            </a:r>
            <a:r>
              <a:rPr lang="en-GB" sz="2100" b="1" dirty="0">
                <a:solidFill>
                  <a:schemeClr val="tx1"/>
                </a:solidFill>
              </a:rPr>
              <a:t> pour les </a:t>
            </a:r>
            <a:r>
              <a:rPr lang="en-GB" sz="2100" b="1" dirty="0" err="1">
                <a:solidFill>
                  <a:schemeClr val="tx1"/>
                </a:solidFill>
              </a:rPr>
              <a:t>batiments</a:t>
            </a:r>
            <a:r>
              <a:rPr lang="en-GB" sz="2100" b="1" dirty="0">
                <a:solidFill>
                  <a:schemeClr val="tx1"/>
                </a:solidFill>
              </a:rPr>
              <a:t> </a:t>
            </a:r>
            <a:r>
              <a:rPr lang="en-GB" sz="2100" b="1" dirty="0" err="1">
                <a:solidFill>
                  <a:schemeClr val="tx1"/>
                </a:solidFill>
              </a:rPr>
              <a:t>neufs</a:t>
            </a:r>
            <a:r>
              <a:rPr lang="en-GB" sz="2100" b="1" dirty="0">
                <a:solidFill>
                  <a:schemeClr val="tx1"/>
                </a:solidFill>
              </a:rPr>
              <a:t> </a:t>
            </a:r>
            <a:br>
              <a:rPr lang="en-GB" sz="975" dirty="0"/>
            </a:br>
            <a:r>
              <a:rPr lang="en-GB" sz="975" dirty="0"/>
              <a:t>	</a:t>
            </a:r>
          </a:p>
        </p:txBody>
      </p:sp>
      <p:cxnSp>
        <p:nvCxnSpPr>
          <p:cNvPr id="5" name="Suora nuoliyhdysviiva 4"/>
          <p:cNvCxnSpPr/>
          <p:nvPr/>
        </p:nvCxnSpPr>
        <p:spPr>
          <a:xfrm flipV="1">
            <a:off x="3471864" y="4170761"/>
            <a:ext cx="5318522" cy="11906"/>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uora nuoliyhdysviiva 6"/>
          <p:cNvCxnSpPr/>
          <p:nvPr/>
        </p:nvCxnSpPr>
        <p:spPr>
          <a:xfrm flipV="1">
            <a:off x="3471863" y="2027636"/>
            <a:ext cx="0" cy="2671763"/>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264" name="Tekstiruutu 26"/>
          <p:cNvSpPr txBox="1">
            <a:spLocks noChangeArrowheads="1"/>
          </p:cNvSpPr>
          <p:nvPr/>
        </p:nvSpPr>
        <p:spPr bwMode="auto">
          <a:xfrm>
            <a:off x="3438526" y="4698207"/>
            <a:ext cx="519694"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itchFamily="34" charset="0"/>
                <a:ea typeface="+mn-ea"/>
                <a:cs typeface="+mn-cs"/>
              </a:rPr>
              <a:t>Année</a:t>
            </a: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53265" name="Tekstiruutu 27"/>
          <p:cNvSpPr txBox="1">
            <a:spLocks noChangeArrowheads="1"/>
          </p:cNvSpPr>
          <p:nvPr/>
        </p:nvSpPr>
        <p:spPr bwMode="auto">
          <a:xfrm>
            <a:off x="2853929" y="1980010"/>
            <a:ext cx="644728"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itchFamily="34" charset="0"/>
                <a:ea typeface="+mn-ea"/>
                <a:cs typeface="+mn-cs"/>
              </a:rPr>
              <a:t>kgCO</a:t>
            </a:r>
            <a:r>
              <a:rPr kumimoji="0" lang="en-GB" sz="900" b="0" i="0" u="none" strike="noStrike" kern="1200" cap="none" spc="0" normalizeH="0" baseline="-25000" noProof="0">
                <a:ln>
                  <a:noFill/>
                </a:ln>
                <a:solidFill>
                  <a:prstClr val="black"/>
                </a:solidFill>
                <a:effectLst/>
                <a:uLnTx/>
                <a:uFillTx/>
                <a:latin typeface="Calibri" pitchFamily="34" charset="0"/>
                <a:ea typeface="+mn-ea"/>
                <a:cs typeface="+mn-cs"/>
              </a:rPr>
              <a:t>2</a:t>
            </a:r>
            <a:r>
              <a:rPr kumimoji="0" lang="en-GB" sz="900" b="0" i="0" u="none" strike="noStrike" kern="1200" cap="none" spc="0" normalizeH="0" baseline="0" noProof="0">
                <a:ln>
                  <a:noFill/>
                </a:ln>
                <a:solidFill>
                  <a:prstClr val="black"/>
                </a:solidFill>
                <a:effectLst/>
                <a:uLnTx/>
                <a:uFillTx/>
                <a:latin typeface="Calibri" pitchFamily="34" charset="0"/>
                <a:ea typeface="+mn-ea"/>
                <a:cs typeface="+mn-cs"/>
              </a:rPr>
              <a:t>/m</a:t>
            </a:r>
            <a:r>
              <a:rPr kumimoji="0" lang="en-GB" sz="900" b="0" i="0" u="none" strike="noStrike" kern="1200" cap="none" spc="0" normalizeH="0" baseline="30000" noProof="0">
                <a:ln>
                  <a:noFill/>
                </a:ln>
                <a:solidFill>
                  <a:prstClr val="black"/>
                </a:solidFill>
                <a:effectLst/>
                <a:uLnTx/>
                <a:uFillTx/>
                <a:latin typeface="Calibri" pitchFamily="34" charset="0"/>
                <a:ea typeface="+mn-ea"/>
                <a:cs typeface="+mn-cs"/>
              </a:rPr>
              <a:t>2</a:t>
            </a:r>
          </a:p>
        </p:txBody>
      </p:sp>
      <p:sp>
        <p:nvSpPr>
          <p:cNvPr id="53266" name="Tekstiruutu 28"/>
          <p:cNvSpPr txBox="1">
            <a:spLocks noChangeArrowheads="1"/>
          </p:cNvSpPr>
          <p:nvPr/>
        </p:nvSpPr>
        <p:spPr bwMode="auto">
          <a:xfrm>
            <a:off x="3465118" y="1935719"/>
            <a:ext cx="720069"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itchFamily="34" charset="0"/>
                <a:ea typeface="+mn-ea"/>
                <a:cs typeface="+mn-cs"/>
              </a:rPr>
              <a:t>conception</a:t>
            </a:r>
          </a:p>
        </p:txBody>
      </p:sp>
      <p:sp>
        <p:nvSpPr>
          <p:cNvPr id="53267" name="Tekstiruutu 29"/>
          <p:cNvSpPr txBox="1">
            <a:spLocks noChangeArrowheads="1"/>
          </p:cNvSpPr>
          <p:nvPr/>
        </p:nvSpPr>
        <p:spPr bwMode="auto">
          <a:xfrm>
            <a:off x="3836289" y="4178514"/>
            <a:ext cx="519694" cy="230832"/>
          </a:xfrm>
          <a:prstGeom prst="rect">
            <a:avLst/>
          </a:prstGeom>
          <a:noFill/>
          <a:ln w="9525">
            <a:noFill/>
            <a:miter lim="800000"/>
            <a:headEnd/>
            <a:tailEnd/>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err="1">
                <a:ln>
                  <a:noFill/>
                </a:ln>
                <a:solidFill>
                  <a:prstClr val="black"/>
                </a:solidFill>
                <a:effectLst/>
                <a:uLnTx/>
                <a:uFillTx/>
                <a:latin typeface="Calibri" pitchFamily="34" charset="0"/>
                <a:ea typeface="+mn-ea"/>
                <a:cs typeface="+mn-cs"/>
              </a:rPr>
              <a:t>Réel</a:t>
            </a:r>
            <a:endParaRPr kumimoji="0" lang="en-GB" sz="9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53268" name="Tekstiruutu 30"/>
          <p:cNvSpPr txBox="1">
            <a:spLocks noChangeArrowheads="1"/>
          </p:cNvSpPr>
          <p:nvPr/>
        </p:nvSpPr>
        <p:spPr bwMode="auto">
          <a:xfrm>
            <a:off x="3911204" y="4675586"/>
            <a:ext cx="242374"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0</a:t>
            </a:r>
          </a:p>
        </p:txBody>
      </p:sp>
      <p:sp>
        <p:nvSpPr>
          <p:cNvPr id="32" name="Suorakulmio 31"/>
          <p:cNvSpPr/>
          <p:nvPr/>
        </p:nvSpPr>
        <p:spPr>
          <a:xfrm>
            <a:off x="4511281" y="3800476"/>
            <a:ext cx="234553" cy="36076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Suorakulmio 34"/>
          <p:cNvSpPr/>
          <p:nvPr/>
        </p:nvSpPr>
        <p:spPr>
          <a:xfrm>
            <a:off x="4932762" y="4070748"/>
            <a:ext cx="234553" cy="85725"/>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272" name="Tekstiruutu 35"/>
          <p:cNvSpPr txBox="1">
            <a:spLocks noChangeArrowheads="1"/>
          </p:cNvSpPr>
          <p:nvPr/>
        </p:nvSpPr>
        <p:spPr bwMode="auto">
          <a:xfrm>
            <a:off x="4388644" y="4698207"/>
            <a:ext cx="242374"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itchFamily="34" charset="0"/>
                <a:ea typeface="+mn-ea"/>
                <a:cs typeface="+mn-cs"/>
              </a:rPr>
              <a:t>1</a:t>
            </a:r>
          </a:p>
        </p:txBody>
      </p:sp>
      <p:cxnSp>
        <p:nvCxnSpPr>
          <p:cNvPr id="37" name="Suora yhdysviiva 36"/>
          <p:cNvCxnSpPr/>
          <p:nvPr/>
        </p:nvCxnSpPr>
        <p:spPr>
          <a:xfrm>
            <a:off x="4552950" y="3748088"/>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uora yhdysviiva 37"/>
          <p:cNvCxnSpPr/>
          <p:nvPr/>
        </p:nvCxnSpPr>
        <p:spPr>
          <a:xfrm>
            <a:off x="4630341" y="3748088"/>
            <a:ext cx="0" cy="11430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uora yhdysviiva 38"/>
          <p:cNvCxnSpPr/>
          <p:nvPr/>
        </p:nvCxnSpPr>
        <p:spPr>
          <a:xfrm>
            <a:off x="4552950" y="3860006"/>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uora nuoliyhdysviiva 42"/>
          <p:cNvCxnSpPr/>
          <p:nvPr/>
        </p:nvCxnSpPr>
        <p:spPr>
          <a:xfrm flipV="1">
            <a:off x="8790385" y="2037161"/>
            <a:ext cx="0" cy="2671763"/>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277" name="Tekstiruutu 43"/>
          <p:cNvSpPr txBox="1">
            <a:spLocks noChangeArrowheads="1"/>
          </p:cNvSpPr>
          <p:nvPr/>
        </p:nvSpPr>
        <p:spPr bwMode="auto">
          <a:xfrm>
            <a:off x="8802291" y="2027635"/>
            <a:ext cx="577402"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itchFamily="34" charset="0"/>
                <a:ea typeface="+mn-ea"/>
                <a:cs typeface="+mn-cs"/>
              </a:rPr>
              <a:t>kWh/m</a:t>
            </a:r>
            <a:r>
              <a:rPr kumimoji="0" lang="en-GB" sz="900" b="0" i="0" u="none" strike="noStrike" kern="1200" cap="none" spc="0" normalizeH="0" baseline="30000" noProof="0">
                <a:ln>
                  <a:noFill/>
                </a:ln>
                <a:solidFill>
                  <a:prstClr val="black"/>
                </a:solidFill>
                <a:effectLst/>
                <a:uLnTx/>
                <a:uFillTx/>
                <a:latin typeface="Calibri" pitchFamily="34" charset="0"/>
                <a:ea typeface="+mn-ea"/>
                <a:cs typeface="+mn-cs"/>
              </a:rPr>
              <a:t>2</a:t>
            </a:r>
          </a:p>
        </p:txBody>
      </p:sp>
      <p:sp>
        <p:nvSpPr>
          <p:cNvPr id="53278" name="Tekstiruutu 44"/>
          <p:cNvSpPr txBox="1">
            <a:spLocks noChangeArrowheads="1"/>
          </p:cNvSpPr>
          <p:nvPr/>
        </p:nvSpPr>
        <p:spPr bwMode="auto">
          <a:xfrm>
            <a:off x="5024438" y="4691063"/>
            <a:ext cx="380232"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itchFamily="34" charset="0"/>
                <a:ea typeface="+mn-ea"/>
                <a:cs typeface="+mn-cs"/>
              </a:rPr>
              <a:t>2…9</a:t>
            </a:r>
          </a:p>
        </p:txBody>
      </p:sp>
      <p:sp>
        <p:nvSpPr>
          <p:cNvPr id="46" name="Suorakulmio 45"/>
          <p:cNvSpPr/>
          <p:nvPr/>
        </p:nvSpPr>
        <p:spPr>
          <a:xfrm>
            <a:off x="5201842" y="3799286"/>
            <a:ext cx="235744" cy="360759"/>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284" name="Tekstiruutu 54"/>
          <p:cNvSpPr txBox="1">
            <a:spLocks noChangeArrowheads="1"/>
          </p:cNvSpPr>
          <p:nvPr/>
        </p:nvSpPr>
        <p:spPr bwMode="auto">
          <a:xfrm>
            <a:off x="6376990" y="4699397"/>
            <a:ext cx="495649"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itchFamily="34" charset="0"/>
                <a:ea typeface="+mn-ea"/>
                <a:cs typeface="+mn-cs"/>
              </a:rPr>
              <a:t>11…24</a:t>
            </a:r>
          </a:p>
        </p:txBody>
      </p:sp>
      <p:cxnSp>
        <p:nvCxnSpPr>
          <p:cNvPr id="65" name="Suora yhdysviiva 64"/>
          <p:cNvCxnSpPr/>
          <p:nvPr/>
        </p:nvCxnSpPr>
        <p:spPr>
          <a:xfrm>
            <a:off x="4967288" y="4030266"/>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uora yhdysviiva 65"/>
          <p:cNvCxnSpPr/>
          <p:nvPr/>
        </p:nvCxnSpPr>
        <p:spPr>
          <a:xfrm>
            <a:off x="5044679" y="4030266"/>
            <a:ext cx="0" cy="79772"/>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uora yhdysviiva 66"/>
          <p:cNvCxnSpPr/>
          <p:nvPr/>
        </p:nvCxnSpPr>
        <p:spPr>
          <a:xfrm>
            <a:off x="4967288" y="4107656"/>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uora yhdysviiva 78"/>
          <p:cNvCxnSpPr/>
          <p:nvPr/>
        </p:nvCxnSpPr>
        <p:spPr>
          <a:xfrm>
            <a:off x="5244704" y="3740944"/>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uora yhdysviiva 79"/>
          <p:cNvCxnSpPr/>
          <p:nvPr/>
        </p:nvCxnSpPr>
        <p:spPr>
          <a:xfrm>
            <a:off x="5322094" y="3740944"/>
            <a:ext cx="0" cy="11430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uora yhdysviiva 80"/>
          <p:cNvCxnSpPr/>
          <p:nvPr/>
        </p:nvCxnSpPr>
        <p:spPr>
          <a:xfrm>
            <a:off x="5244704" y="3852863"/>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3298" name="Tekstiruutu 89"/>
          <p:cNvSpPr txBox="1">
            <a:spLocks noChangeArrowheads="1"/>
          </p:cNvSpPr>
          <p:nvPr/>
        </p:nvSpPr>
        <p:spPr bwMode="auto">
          <a:xfrm>
            <a:off x="3201592" y="4040982"/>
            <a:ext cx="242374"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itchFamily="34" charset="0"/>
                <a:ea typeface="+mn-ea"/>
                <a:cs typeface="+mn-cs"/>
              </a:rPr>
              <a:t>0</a:t>
            </a:r>
            <a:endParaRPr kumimoji="0" lang="en-GB" sz="900" b="0" i="0" u="none" strike="noStrike" kern="1200" cap="none" spc="0" normalizeH="0" baseline="30000" noProof="0">
              <a:ln>
                <a:noFill/>
              </a:ln>
              <a:solidFill>
                <a:prstClr val="black"/>
              </a:solidFill>
              <a:effectLst/>
              <a:uLnTx/>
              <a:uFillTx/>
              <a:latin typeface="Calibri" pitchFamily="34" charset="0"/>
              <a:ea typeface="+mn-ea"/>
              <a:cs typeface="+mn-cs"/>
            </a:endParaRPr>
          </a:p>
        </p:txBody>
      </p:sp>
      <p:sp>
        <p:nvSpPr>
          <p:cNvPr id="53299" name="Tekstiruutu 90"/>
          <p:cNvSpPr txBox="1">
            <a:spLocks noChangeArrowheads="1"/>
          </p:cNvSpPr>
          <p:nvPr/>
        </p:nvSpPr>
        <p:spPr bwMode="auto">
          <a:xfrm>
            <a:off x="2476053" y="2026691"/>
            <a:ext cx="476412" cy="246221"/>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30000" noProof="0" dirty="0">
                <a:ln>
                  <a:noFill/>
                </a:ln>
                <a:solidFill>
                  <a:prstClr val="black"/>
                </a:solidFill>
                <a:effectLst/>
                <a:uLnTx/>
                <a:uFillTx/>
                <a:latin typeface="Calibri" pitchFamily="34" charset="0"/>
                <a:ea typeface="+mn-ea"/>
                <a:cs typeface="+mn-cs"/>
              </a:rPr>
              <a:t>2 000</a:t>
            </a:r>
          </a:p>
        </p:txBody>
      </p:sp>
      <p:sp>
        <p:nvSpPr>
          <p:cNvPr id="94" name="Suorakulmio 93"/>
          <p:cNvSpPr/>
          <p:nvPr/>
        </p:nvSpPr>
        <p:spPr>
          <a:xfrm>
            <a:off x="6594874" y="3799286"/>
            <a:ext cx="234553" cy="360759"/>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5" name="Suora yhdysviiva 94"/>
          <p:cNvCxnSpPr/>
          <p:nvPr/>
        </p:nvCxnSpPr>
        <p:spPr>
          <a:xfrm>
            <a:off x="6636544" y="3740944"/>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uora yhdysviiva 95"/>
          <p:cNvCxnSpPr/>
          <p:nvPr/>
        </p:nvCxnSpPr>
        <p:spPr>
          <a:xfrm>
            <a:off x="6713935" y="3740944"/>
            <a:ext cx="0" cy="11430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uora yhdysviiva 96"/>
          <p:cNvCxnSpPr/>
          <p:nvPr/>
        </p:nvCxnSpPr>
        <p:spPr>
          <a:xfrm>
            <a:off x="6636544" y="3851672"/>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01" name="Suorakulmio 100"/>
          <p:cNvSpPr/>
          <p:nvPr/>
        </p:nvSpPr>
        <p:spPr>
          <a:xfrm>
            <a:off x="6334125" y="4065986"/>
            <a:ext cx="234554" cy="85725"/>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 name="Suora yhdysviiva 101"/>
          <p:cNvCxnSpPr/>
          <p:nvPr/>
        </p:nvCxnSpPr>
        <p:spPr>
          <a:xfrm>
            <a:off x="6369844" y="4025504"/>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uora yhdysviiva 102"/>
          <p:cNvCxnSpPr/>
          <p:nvPr/>
        </p:nvCxnSpPr>
        <p:spPr>
          <a:xfrm>
            <a:off x="6446044" y="4025506"/>
            <a:ext cx="0" cy="78581"/>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uora yhdysviiva 103"/>
          <p:cNvCxnSpPr/>
          <p:nvPr/>
        </p:nvCxnSpPr>
        <p:spPr>
          <a:xfrm>
            <a:off x="6369844" y="4101704"/>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uora yhdysviiva 105"/>
          <p:cNvCxnSpPr/>
          <p:nvPr/>
        </p:nvCxnSpPr>
        <p:spPr>
          <a:xfrm>
            <a:off x="4552950" y="3332560"/>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uora yhdysviiva 106"/>
          <p:cNvCxnSpPr/>
          <p:nvPr/>
        </p:nvCxnSpPr>
        <p:spPr>
          <a:xfrm>
            <a:off x="4630341" y="3332561"/>
            <a:ext cx="0" cy="18335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uora yhdysviiva 107"/>
          <p:cNvCxnSpPr/>
          <p:nvPr/>
        </p:nvCxnSpPr>
        <p:spPr>
          <a:xfrm>
            <a:off x="4552950" y="3513535"/>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7" name="Suorakulmio 116"/>
          <p:cNvSpPr/>
          <p:nvPr/>
        </p:nvSpPr>
        <p:spPr>
          <a:xfrm>
            <a:off x="7300912" y="3450432"/>
            <a:ext cx="234554" cy="36076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8" name="Suora yhdysviiva 117"/>
          <p:cNvCxnSpPr/>
          <p:nvPr/>
        </p:nvCxnSpPr>
        <p:spPr>
          <a:xfrm>
            <a:off x="7343776" y="3348038"/>
            <a:ext cx="15121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Suora yhdysviiva 118"/>
          <p:cNvCxnSpPr>
            <a:cxnSpLocks/>
          </p:cNvCxnSpPr>
          <p:nvPr/>
        </p:nvCxnSpPr>
        <p:spPr>
          <a:xfrm>
            <a:off x="7419975" y="3348039"/>
            <a:ext cx="0" cy="18335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0" name="Suora yhdysviiva 119"/>
          <p:cNvCxnSpPr>
            <a:cxnSpLocks/>
          </p:cNvCxnSpPr>
          <p:nvPr/>
        </p:nvCxnSpPr>
        <p:spPr>
          <a:xfrm>
            <a:off x="7343776" y="3529013"/>
            <a:ext cx="15121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25" name="Suorakulmio 124"/>
          <p:cNvSpPr/>
          <p:nvPr/>
        </p:nvSpPr>
        <p:spPr>
          <a:xfrm>
            <a:off x="7297342" y="3810001"/>
            <a:ext cx="235744" cy="36076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6" name="Suora yhdysviiva 125"/>
          <p:cNvCxnSpPr/>
          <p:nvPr/>
        </p:nvCxnSpPr>
        <p:spPr>
          <a:xfrm>
            <a:off x="7340204" y="3751660"/>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uora yhdysviiva 126"/>
          <p:cNvCxnSpPr/>
          <p:nvPr/>
        </p:nvCxnSpPr>
        <p:spPr>
          <a:xfrm>
            <a:off x="7416404" y="3751660"/>
            <a:ext cx="0" cy="11430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8" name="Suora yhdysviiva 127"/>
          <p:cNvCxnSpPr/>
          <p:nvPr/>
        </p:nvCxnSpPr>
        <p:spPr>
          <a:xfrm>
            <a:off x="7340204" y="3863579"/>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29" name="Suorakulmio 128"/>
          <p:cNvSpPr/>
          <p:nvPr/>
        </p:nvSpPr>
        <p:spPr>
          <a:xfrm>
            <a:off x="7037787" y="3920730"/>
            <a:ext cx="234553" cy="235744"/>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0" name="Suora yhdysviiva 129"/>
          <p:cNvCxnSpPr/>
          <p:nvPr/>
        </p:nvCxnSpPr>
        <p:spPr>
          <a:xfrm>
            <a:off x="7073505" y="3880247"/>
            <a:ext cx="151209"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1" name="Suora yhdysviiva 130"/>
          <p:cNvCxnSpPr/>
          <p:nvPr/>
        </p:nvCxnSpPr>
        <p:spPr>
          <a:xfrm>
            <a:off x="7149704" y="3880247"/>
            <a:ext cx="0" cy="79772"/>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2" name="Suora yhdysviiva 131"/>
          <p:cNvCxnSpPr/>
          <p:nvPr/>
        </p:nvCxnSpPr>
        <p:spPr>
          <a:xfrm>
            <a:off x="7073505" y="3956447"/>
            <a:ext cx="151209"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6" name="Suorakulmio 135"/>
          <p:cNvSpPr/>
          <p:nvPr/>
        </p:nvSpPr>
        <p:spPr>
          <a:xfrm>
            <a:off x="7965281" y="3450432"/>
            <a:ext cx="234554" cy="36076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7" name="Suora yhdysviiva 136"/>
          <p:cNvCxnSpPr/>
          <p:nvPr/>
        </p:nvCxnSpPr>
        <p:spPr>
          <a:xfrm>
            <a:off x="8006954" y="3307556"/>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8" name="Suora yhdysviiva 137"/>
          <p:cNvCxnSpPr/>
          <p:nvPr/>
        </p:nvCxnSpPr>
        <p:spPr>
          <a:xfrm>
            <a:off x="8084344" y="3309940"/>
            <a:ext cx="0" cy="28336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9" name="Suora yhdysviiva 138"/>
          <p:cNvCxnSpPr/>
          <p:nvPr/>
        </p:nvCxnSpPr>
        <p:spPr>
          <a:xfrm>
            <a:off x="8008144" y="3593306"/>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3334" name="Tekstiruutu 139"/>
          <p:cNvSpPr txBox="1">
            <a:spLocks noChangeArrowheads="1"/>
          </p:cNvSpPr>
          <p:nvPr/>
        </p:nvSpPr>
        <p:spPr bwMode="auto">
          <a:xfrm>
            <a:off x="7766449" y="4699398"/>
            <a:ext cx="495649"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itchFamily="34" charset="0"/>
                <a:ea typeface="+mn-ea"/>
                <a:cs typeface="+mn-cs"/>
              </a:rPr>
              <a:t>26…49</a:t>
            </a:r>
          </a:p>
        </p:txBody>
      </p:sp>
      <p:sp>
        <p:nvSpPr>
          <p:cNvPr id="145" name="Suorakulmio 144"/>
          <p:cNvSpPr/>
          <p:nvPr/>
        </p:nvSpPr>
        <p:spPr>
          <a:xfrm>
            <a:off x="7961712" y="3810001"/>
            <a:ext cx="234553" cy="36076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6" name="Suora yhdysviiva 145"/>
          <p:cNvCxnSpPr/>
          <p:nvPr/>
        </p:nvCxnSpPr>
        <p:spPr>
          <a:xfrm>
            <a:off x="8004573" y="3751660"/>
            <a:ext cx="151209"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7" name="Suora yhdysviiva 146"/>
          <p:cNvCxnSpPr/>
          <p:nvPr/>
        </p:nvCxnSpPr>
        <p:spPr>
          <a:xfrm>
            <a:off x="8080772" y="3751660"/>
            <a:ext cx="0" cy="11430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8" name="Suora yhdysviiva 147"/>
          <p:cNvCxnSpPr/>
          <p:nvPr/>
        </p:nvCxnSpPr>
        <p:spPr>
          <a:xfrm>
            <a:off x="8004573" y="3863579"/>
            <a:ext cx="151209"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49" name="Suorakulmio 148"/>
          <p:cNvSpPr/>
          <p:nvPr/>
        </p:nvSpPr>
        <p:spPr>
          <a:xfrm>
            <a:off x="7700964" y="4076701"/>
            <a:ext cx="235744" cy="85725"/>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0" name="Suora yhdysviiva 149"/>
          <p:cNvCxnSpPr/>
          <p:nvPr/>
        </p:nvCxnSpPr>
        <p:spPr>
          <a:xfrm>
            <a:off x="7736681" y="4036219"/>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1" name="Suora yhdysviiva 150"/>
          <p:cNvCxnSpPr/>
          <p:nvPr/>
        </p:nvCxnSpPr>
        <p:spPr>
          <a:xfrm>
            <a:off x="7812881" y="4036221"/>
            <a:ext cx="0" cy="78581"/>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2" name="Suora yhdysviiva 151"/>
          <p:cNvCxnSpPr/>
          <p:nvPr/>
        </p:nvCxnSpPr>
        <p:spPr>
          <a:xfrm>
            <a:off x="7736681" y="4112419"/>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3347" name="Tekstiruutu 152"/>
          <p:cNvSpPr txBox="1">
            <a:spLocks noChangeArrowheads="1"/>
          </p:cNvSpPr>
          <p:nvPr/>
        </p:nvSpPr>
        <p:spPr bwMode="auto">
          <a:xfrm>
            <a:off x="3039666" y="4595813"/>
            <a:ext cx="418704"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 -500</a:t>
            </a:r>
            <a:endParaRPr kumimoji="0" lang="en-GB" sz="900" b="0" i="0" u="none" strike="noStrike" kern="1200" cap="none" spc="0" normalizeH="0" baseline="30000" noProof="0" dirty="0">
              <a:ln>
                <a:noFill/>
              </a:ln>
              <a:solidFill>
                <a:prstClr val="black"/>
              </a:solidFill>
              <a:effectLst/>
              <a:uLnTx/>
              <a:uFillTx/>
              <a:latin typeface="Calibri" pitchFamily="34" charset="0"/>
              <a:ea typeface="+mn-ea"/>
              <a:cs typeface="+mn-cs"/>
            </a:endParaRPr>
          </a:p>
        </p:txBody>
      </p:sp>
      <p:sp>
        <p:nvSpPr>
          <p:cNvPr id="155" name="Suorakulmio 154"/>
          <p:cNvSpPr/>
          <p:nvPr/>
        </p:nvSpPr>
        <p:spPr>
          <a:xfrm>
            <a:off x="8410575" y="3930255"/>
            <a:ext cx="234554" cy="235744"/>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6" name="Suora yhdysviiva 155"/>
          <p:cNvCxnSpPr/>
          <p:nvPr/>
        </p:nvCxnSpPr>
        <p:spPr>
          <a:xfrm>
            <a:off x="8446295" y="3889772"/>
            <a:ext cx="15121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uora yhdysviiva 156"/>
          <p:cNvCxnSpPr/>
          <p:nvPr/>
        </p:nvCxnSpPr>
        <p:spPr>
          <a:xfrm>
            <a:off x="8522494" y="3889772"/>
            <a:ext cx="0" cy="79772"/>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8" name="Suora yhdysviiva 157"/>
          <p:cNvCxnSpPr/>
          <p:nvPr/>
        </p:nvCxnSpPr>
        <p:spPr>
          <a:xfrm>
            <a:off x="8446295" y="3965972"/>
            <a:ext cx="15121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59" name="Suorakulmio 158"/>
          <p:cNvSpPr/>
          <p:nvPr/>
        </p:nvSpPr>
        <p:spPr>
          <a:xfrm>
            <a:off x="8410575" y="4188620"/>
            <a:ext cx="234554" cy="23574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0" name="Suora yhdysviiva 159"/>
          <p:cNvCxnSpPr/>
          <p:nvPr/>
        </p:nvCxnSpPr>
        <p:spPr>
          <a:xfrm>
            <a:off x="8460582" y="4337447"/>
            <a:ext cx="15121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1" name="Suora yhdysviiva 160"/>
          <p:cNvCxnSpPr/>
          <p:nvPr/>
        </p:nvCxnSpPr>
        <p:spPr>
          <a:xfrm>
            <a:off x="8536781" y="4337449"/>
            <a:ext cx="0" cy="18335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2" name="Suora yhdysviiva 161"/>
          <p:cNvCxnSpPr/>
          <p:nvPr/>
        </p:nvCxnSpPr>
        <p:spPr>
          <a:xfrm>
            <a:off x="8460582" y="4518422"/>
            <a:ext cx="15121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63" name="Tekstiruutu 162"/>
          <p:cNvSpPr txBox="1"/>
          <p:nvPr/>
        </p:nvSpPr>
        <p:spPr>
          <a:xfrm>
            <a:off x="8395097" y="4662487"/>
            <a:ext cx="360996" cy="300082"/>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50</a:t>
            </a:r>
          </a:p>
        </p:txBody>
      </p:sp>
      <p:sp>
        <p:nvSpPr>
          <p:cNvPr id="53357" name="Tekstiruutu 164"/>
          <p:cNvSpPr txBox="1">
            <a:spLocks noChangeArrowheads="1"/>
          </p:cNvSpPr>
          <p:nvPr/>
        </p:nvSpPr>
        <p:spPr bwMode="auto">
          <a:xfrm>
            <a:off x="8951119" y="4092179"/>
            <a:ext cx="242374"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itchFamily="34" charset="0"/>
                <a:ea typeface="+mn-ea"/>
                <a:cs typeface="+mn-cs"/>
              </a:rPr>
              <a:t>0</a:t>
            </a:r>
            <a:endParaRPr kumimoji="0" lang="en-GB" sz="900" b="0" i="0" u="none" strike="noStrike" kern="1200" cap="none" spc="0" normalizeH="0" baseline="30000" noProof="0">
              <a:ln>
                <a:noFill/>
              </a:ln>
              <a:solidFill>
                <a:prstClr val="black"/>
              </a:solidFill>
              <a:effectLst/>
              <a:uLnTx/>
              <a:uFillTx/>
              <a:latin typeface="Calibri" pitchFamily="34" charset="0"/>
              <a:ea typeface="+mn-ea"/>
              <a:cs typeface="+mn-cs"/>
            </a:endParaRPr>
          </a:p>
        </p:txBody>
      </p:sp>
      <p:sp>
        <p:nvSpPr>
          <p:cNvPr id="53358" name="Tekstiruutu 165"/>
          <p:cNvSpPr txBox="1">
            <a:spLocks noChangeArrowheads="1"/>
          </p:cNvSpPr>
          <p:nvPr/>
        </p:nvSpPr>
        <p:spPr bwMode="auto">
          <a:xfrm>
            <a:off x="8870157" y="2303860"/>
            <a:ext cx="357790"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itchFamily="34" charset="0"/>
                <a:ea typeface="+mn-ea"/>
                <a:cs typeface="+mn-cs"/>
              </a:rPr>
              <a:t>150</a:t>
            </a:r>
            <a:endParaRPr kumimoji="0" lang="en-GB" sz="900" b="0" i="0" u="none" strike="noStrike" kern="1200" cap="none" spc="0" normalizeH="0" baseline="30000" noProof="0">
              <a:ln>
                <a:noFill/>
              </a:ln>
              <a:solidFill>
                <a:prstClr val="black"/>
              </a:solidFill>
              <a:effectLst/>
              <a:uLnTx/>
              <a:uFillTx/>
              <a:latin typeface="Calibri" pitchFamily="34" charset="0"/>
              <a:ea typeface="+mn-ea"/>
              <a:cs typeface="+mn-cs"/>
            </a:endParaRPr>
          </a:p>
        </p:txBody>
      </p:sp>
      <p:sp>
        <p:nvSpPr>
          <p:cNvPr id="53359" name="Tekstiruutu 166"/>
          <p:cNvSpPr txBox="1">
            <a:spLocks noChangeArrowheads="1"/>
          </p:cNvSpPr>
          <p:nvPr/>
        </p:nvSpPr>
        <p:spPr bwMode="auto">
          <a:xfrm>
            <a:off x="8871348" y="3518297"/>
            <a:ext cx="351378"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itchFamily="34" charset="0"/>
                <a:ea typeface="+mn-ea"/>
                <a:cs typeface="+mn-cs"/>
              </a:rPr>
              <a:t>  50</a:t>
            </a:r>
            <a:endParaRPr kumimoji="0" lang="en-GB" sz="900" b="0" i="0" u="none" strike="noStrike" kern="1200" cap="none" spc="0" normalizeH="0" baseline="30000" noProof="0">
              <a:ln>
                <a:noFill/>
              </a:ln>
              <a:solidFill>
                <a:prstClr val="black"/>
              </a:solidFill>
              <a:effectLst/>
              <a:uLnTx/>
              <a:uFillTx/>
              <a:latin typeface="Calibri" pitchFamily="34" charset="0"/>
              <a:ea typeface="+mn-ea"/>
              <a:cs typeface="+mn-cs"/>
            </a:endParaRPr>
          </a:p>
        </p:txBody>
      </p:sp>
      <p:sp>
        <p:nvSpPr>
          <p:cNvPr id="53360" name="Tekstiruutu 167"/>
          <p:cNvSpPr txBox="1">
            <a:spLocks noChangeArrowheads="1"/>
          </p:cNvSpPr>
          <p:nvPr/>
        </p:nvSpPr>
        <p:spPr bwMode="auto">
          <a:xfrm>
            <a:off x="8863013" y="2933701"/>
            <a:ext cx="357790"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itchFamily="34" charset="0"/>
                <a:ea typeface="+mn-ea"/>
                <a:cs typeface="+mn-cs"/>
              </a:rPr>
              <a:t>100</a:t>
            </a:r>
            <a:endParaRPr kumimoji="0" lang="en-GB" sz="900" b="0" i="0" u="none" strike="noStrike" kern="1200" cap="none" spc="0" normalizeH="0" baseline="30000" noProof="0">
              <a:ln>
                <a:noFill/>
              </a:ln>
              <a:solidFill>
                <a:prstClr val="black"/>
              </a:solidFill>
              <a:effectLst/>
              <a:uLnTx/>
              <a:uFillTx/>
              <a:latin typeface="Calibri" pitchFamily="34" charset="0"/>
              <a:ea typeface="+mn-ea"/>
              <a:cs typeface="+mn-cs"/>
            </a:endParaRPr>
          </a:p>
        </p:txBody>
      </p:sp>
      <p:sp>
        <p:nvSpPr>
          <p:cNvPr id="175" name="Tekstiruutu 174"/>
          <p:cNvSpPr txBox="1"/>
          <p:nvPr/>
        </p:nvSpPr>
        <p:spPr>
          <a:xfrm rot="16200000">
            <a:off x="3866948" y="2502866"/>
            <a:ext cx="1486304" cy="352084"/>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Energie</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err="1">
                <a:ln>
                  <a:noFill/>
                </a:ln>
                <a:solidFill>
                  <a:prstClr val="black"/>
                </a:solidFill>
                <a:effectLst/>
                <a:uLnTx/>
                <a:uFillTx/>
                <a:latin typeface="Calibri" panose="020F0502020204030204"/>
                <a:ea typeface="+mn-ea"/>
                <a:cs typeface="+mn-cs"/>
              </a:rPr>
              <a:t>Renouvelable</a:t>
            </a:r>
            <a:r>
              <a:rPr kumimoji="0" lang="en-GB" sz="788"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88" b="0" i="0" u="none" strike="noStrike" kern="1200" cap="none" spc="0" normalizeH="0" baseline="0" noProof="0" dirty="0" err="1">
                <a:ln>
                  <a:noFill/>
                </a:ln>
                <a:solidFill>
                  <a:prstClr val="black"/>
                </a:solidFill>
                <a:effectLst/>
                <a:uLnTx/>
                <a:uFillTx/>
                <a:latin typeface="Calibri" panose="020F0502020204030204"/>
                <a:ea typeface="+mn-ea"/>
                <a:cs typeface="+mn-cs"/>
              </a:rPr>
              <a:t>batiment</a:t>
            </a:r>
            <a:r>
              <a:rPr kumimoji="0" lang="en-GB" sz="788" b="0" i="0" u="none" strike="noStrike" kern="1200" cap="none" spc="0" normalizeH="0" baseline="0" noProof="0" dirty="0">
                <a:ln>
                  <a:noFill/>
                </a:ln>
                <a:solidFill>
                  <a:prstClr val="black"/>
                </a:solidFill>
                <a:effectLst/>
                <a:uLnTx/>
                <a:uFillTx/>
                <a:latin typeface="Calibri" panose="020F0502020204030204"/>
                <a:ea typeface="+mn-ea"/>
                <a:cs typeface="+mn-cs"/>
              </a:rPr>
              <a:t>, usages</a:t>
            </a:r>
          </a:p>
        </p:txBody>
      </p:sp>
      <p:sp>
        <p:nvSpPr>
          <p:cNvPr id="177" name="Tekstiruutu 176"/>
          <p:cNvSpPr txBox="1"/>
          <p:nvPr/>
        </p:nvSpPr>
        <p:spPr>
          <a:xfrm rot="16200000">
            <a:off x="4480717" y="2244922"/>
            <a:ext cx="1643332" cy="47333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Energie: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err="1">
                <a:ln>
                  <a:noFill/>
                </a:ln>
                <a:solidFill>
                  <a:prstClr val="black"/>
                </a:solidFill>
                <a:effectLst/>
                <a:uLnTx/>
                <a:uFillTx/>
                <a:latin typeface="Calibri" panose="020F0502020204030204"/>
                <a:ea typeface="+mn-ea"/>
                <a:cs typeface="+mn-cs"/>
              </a:rPr>
              <a:t>Renouvelable</a:t>
            </a:r>
            <a:r>
              <a:rPr kumimoji="0" lang="en-GB" sz="788"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88" b="0" i="0" u="none" strike="noStrike" kern="1200" cap="none" spc="0" normalizeH="0" baseline="0" noProof="0" dirty="0" err="1">
                <a:ln>
                  <a:noFill/>
                </a:ln>
                <a:solidFill>
                  <a:prstClr val="black"/>
                </a:solidFill>
                <a:effectLst/>
                <a:uLnTx/>
                <a:uFillTx/>
                <a:latin typeface="Calibri" panose="020F0502020204030204"/>
                <a:ea typeface="+mn-ea"/>
                <a:cs typeface="+mn-cs"/>
              </a:rPr>
              <a:t>batiment</a:t>
            </a:r>
            <a:r>
              <a:rPr kumimoji="0" lang="en-GB" sz="788" b="0" i="0" u="none" strike="noStrike" kern="1200" cap="none" spc="0" normalizeH="0" baseline="0" noProof="0" dirty="0">
                <a:ln>
                  <a:noFill/>
                </a:ln>
                <a:solidFill>
                  <a:prstClr val="black"/>
                </a:solidFill>
                <a:effectLst/>
                <a:uLnTx/>
                <a:uFillTx/>
                <a:latin typeface="Calibri" panose="020F0502020204030204"/>
                <a:ea typeface="+mn-ea"/>
                <a:cs typeface="+mn-cs"/>
              </a:rPr>
              <a:t>, usages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7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1" name="Tekstiruutu 180"/>
          <p:cNvSpPr txBox="1"/>
          <p:nvPr/>
        </p:nvSpPr>
        <p:spPr>
          <a:xfrm rot="16200000">
            <a:off x="4349391" y="3183379"/>
            <a:ext cx="1354858" cy="230832"/>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Maintenance,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réparation</a:t>
            </a:r>
            <a:endParaRPr kumimoji="0" lang="en-GB" sz="7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Suorakulmio 185"/>
          <p:cNvSpPr/>
          <p:nvPr/>
        </p:nvSpPr>
        <p:spPr>
          <a:xfrm>
            <a:off x="4223148" y="4110037"/>
            <a:ext cx="235744" cy="52388"/>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7" name="Suora yhdysviiva 186"/>
          <p:cNvCxnSpPr/>
          <p:nvPr/>
        </p:nvCxnSpPr>
        <p:spPr>
          <a:xfrm>
            <a:off x="4258866" y="4089797"/>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8" name="Suora yhdysviiva 187"/>
          <p:cNvCxnSpPr/>
          <p:nvPr/>
        </p:nvCxnSpPr>
        <p:spPr>
          <a:xfrm>
            <a:off x="4336256" y="4085036"/>
            <a:ext cx="0" cy="5000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9" name="Suora yhdysviiva 188"/>
          <p:cNvCxnSpPr/>
          <p:nvPr/>
        </p:nvCxnSpPr>
        <p:spPr>
          <a:xfrm>
            <a:off x="4258866" y="4132660"/>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90" name="Tekstiruutu 189"/>
          <p:cNvSpPr txBox="1"/>
          <p:nvPr/>
        </p:nvSpPr>
        <p:spPr>
          <a:xfrm rot="16200000">
            <a:off x="3924815" y="3558854"/>
            <a:ext cx="805029" cy="230832"/>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Maintenance</a:t>
            </a:r>
            <a:endParaRPr kumimoji="0" lang="en-GB" sz="7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Tekstiruutu 196"/>
          <p:cNvSpPr txBox="1"/>
          <p:nvPr/>
        </p:nvSpPr>
        <p:spPr>
          <a:xfrm rot="16200000">
            <a:off x="7803953" y="2937748"/>
            <a:ext cx="1437084" cy="369332"/>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Ré</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utilisation,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recyclage</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demolition </a:t>
            </a:r>
            <a:endParaRPr kumimoji="0" lang="en-GB" sz="7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8" name="Suorakulmio 197"/>
          <p:cNvSpPr/>
          <p:nvPr/>
        </p:nvSpPr>
        <p:spPr>
          <a:xfrm>
            <a:off x="3517108" y="5083970"/>
            <a:ext cx="721519" cy="371326"/>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construction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kgCO</a:t>
            </a:r>
            <a:r>
              <a:rPr kumimoji="0" lang="en-GB" sz="9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GB" sz="900" b="0" i="0" u="none" strike="noStrike" kern="1200" cap="none" spc="0" normalizeH="0" baseline="30000" noProof="0" dirty="0">
                <a:ln>
                  <a:noFill/>
                </a:ln>
                <a:solidFill>
                  <a:prstClr val="black"/>
                </a:solidFill>
                <a:effectLst/>
                <a:uLnTx/>
                <a:uFillTx/>
                <a:latin typeface="Calibri" panose="020F0502020204030204"/>
                <a:ea typeface="+mn-ea"/>
                <a:cs typeface="+mn-cs"/>
              </a:rPr>
              <a:t>2</a:t>
            </a:r>
          </a:p>
        </p:txBody>
      </p:sp>
      <p:sp>
        <p:nvSpPr>
          <p:cNvPr id="215" name="Suorakulmio 214"/>
          <p:cNvSpPr/>
          <p:nvPr/>
        </p:nvSpPr>
        <p:spPr>
          <a:xfrm>
            <a:off x="4258867" y="5083970"/>
            <a:ext cx="736997" cy="358379"/>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opération</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kgCO</a:t>
            </a:r>
            <a:r>
              <a:rPr kumimoji="0" lang="en-GB" sz="9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GB" sz="9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a:t>
            </a:r>
            <a:endParaRPr kumimoji="0" lang="en-GB" sz="9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221" name="Suorakulmio 220"/>
          <p:cNvSpPr/>
          <p:nvPr/>
        </p:nvSpPr>
        <p:spPr>
          <a:xfrm>
            <a:off x="5798346" y="5083969"/>
            <a:ext cx="607219" cy="368904"/>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Fin de vie: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kgCO</a:t>
            </a:r>
            <a:r>
              <a:rPr kumimoji="0" lang="en-GB" sz="9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GB" sz="900" b="0" i="0" u="none" strike="noStrike" kern="1200" cap="none" spc="0" normalizeH="0" baseline="30000" noProof="0" dirty="0">
                <a:ln>
                  <a:noFill/>
                </a:ln>
                <a:solidFill>
                  <a:prstClr val="black"/>
                </a:solidFill>
                <a:effectLst/>
                <a:uLnTx/>
                <a:uFillTx/>
                <a:latin typeface="Calibri" panose="020F0502020204030204"/>
                <a:ea typeface="+mn-ea"/>
                <a:cs typeface="+mn-cs"/>
              </a:rPr>
              <a:t>2</a:t>
            </a:r>
          </a:p>
        </p:txBody>
      </p:sp>
      <p:sp>
        <p:nvSpPr>
          <p:cNvPr id="53380" name="Tekstiruutu 222"/>
          <p:cNvSpPr txBox="1">
            <a:spLocks noChangeArrowheads="1"/>
          </p:cNvSpPr>
          <p:nvPr/>
        </p:nvSpPr>
        <p:spPr bwMode="auto">
          <a:xfrm>
            <a:off x="5657850" y="5070874"/>
            <a:ext cx="243978" cy="323165"/>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53381" name="Tekstiruutu 228"/>
          <p:cNvSpPr txBox="1">
            <a:spLocks noChangeArrowheads="1"/>
          </p:cNvSpPr>
          <p:nvPr/>
        </p:nvSpPr>
        <p:spPr bwMode="auto">
          <a:xfrm>
            <a:off x="4449141" y="5474495"/>
            <a:ext cx="917239" cy="230832"/>
          </a:xfrm>
          <a:prstGeom prst="rect">
            <a:avLst/>
          </a:prstGeom>
          <a:noFill/>
          <a:ln w="9525">
            <a:noFill/>
            <a:miter lim="800000"/>
            <a:headEnd/>
            <a:tailEnd/>
          </a:ln>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Impact </a:t>
            </a:r>
            <a:r>
              <a:rPr kumimoji="0" lang="en-GB" sz="900" b="0" i="0" u="none" strike="noStrike" kern="1200" cap="none" spc="0" normalizeH="0" baseline="0" noProof="0" dirty="0" err="1">
                <a:ln>
                  <a:noFill/>
                </a:ln>
                <a:solidFill>
                  <a:prstClr val="black"/>
                </a:solidFill>
                <a:effectLst/>
                <a:uLnTx/>
                <a:uFillTx/>
                <a:latin typeface="Calibri" pitchFamily="34" charset="0"/>
                <a:ea typeface="+mn-ea"/>
                <a:cs typeface="+mn-cs"/>
              </a:rPr>
              <a:t>carbone</a:t>
            </a:r>
            <a:endPar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236" name="Suorakulmio 235"/>
          <p:cNvSpPr/>
          <p:nvPr/>
        </p:nvSpPr>
        <p:spPr>
          <a:xfrm>
            <a:off x="6456385" y="5017295"/>
            <a:ext cx="710803" cy="903685"/>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7" name="Suorakulmio 246"/>
          <p:cNvSpPr/>
          <p:nvPr/>
        </p:nvSpPr>
        <p:spPr>
          <a:xfrm>
            <a:off x="5936456" y="3452814"/>
            <a:ext cx="234554" cy="36076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8" name="Suora yhdysviiva 247"/>
          <p:cNvCxnSpPr/>
          <p:nvPr/>
        </p:nvCxnSpPr>
        <p:spPr>
          <a:xfrm>
            <a:off x="5979320" y="3350419"/>
            <a:ext cx="15121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9" name="Suora yhdysviiva 248"/>
          <p:cNvCxnSpPr>
            <a:cxnSpLocks/>
          </p:cNvCxnSpPr>
          <p:nvPr/>
        </p:nvCxnSpPr>
        <p:spPr>
          <a:xfrm>
            <a:off x="6055519" y="3350420"/>
            <a:ext cx="0" cy="18335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0" name="Suora yhdysviiva 249"/>
          <p:cNvCxnSpPr/>
          <p:nvPr/>
        </p:nvCxnSpPr>
        <p:spPr>
          <a:xfrm>
            <a:off x="5979320" y="3531394"/>
            <a:ext cx="15121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3392" name="Tekstiruutu 250"/>
          <p:cNvSpPr txBox="1">
            <a:spLocks noChangeArrowheads="1"/>
          </p:cNvSpPr>
          <p:nvPr/>
        </p:nvSpPr>
        <p:spPr bwMode="auto">
          <a:xfrm>
            <a:off x="5806678" y="4701779"/>
            <a:ext cx="300082"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itchFamily="34" charset="0"/>
                <a:ea typeface="+mn-ea"/>
                <a:cs typeface="+mn-cs"/>
              </a:rPr>
              <a:t>10</a:t>
            </a:r>
          </a:p>
        </p:txBody>
      </p:sp>
      <p:sp>
        <p:nvSpPr>
          <p:cNvPr id="256" name="Suorakulmio 255"/>
          <p:cNvSpPr/>
          <p:nvPr/>
        </p:nvSpPr>
        <p:spPr>
          <a:xfrm>
            <a:off x="5932886" y="3811191"/>
            <a:ext cx="235744" cy="36195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7" name="Suora yhdysviiva 256"/>
          <p:cNvCxnSpPr/>
          <p:nvPr/>
        </p:nvCxnSpPr>
        <p:spPr>
          <a:xfrm>
            <a:off x="5975747" y="3752850"/>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8" name="Suora yhdysviiva 257"/>
          <p:cNvCxnSpPr/>
          <p:nvPr/>
        </p:nvCxnSpPr>
        <p:spPr>
          <a:xfrm>
            <a:off x="6051947" y="3752850"/>
            <a:ext cx="0" cy="11430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9" name="Suora yhdysviiva 258"/>
          <p:cNvCxnSpPr/>
          <p:nvPr/>
        </p:nvCxnSpPr>
        <p:spPr>
          <a:xfrm>
            <a:off x="5975747" y="3864769"/>
            <a:ext cx="1524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60" name="Suorakulmio 259"/>
          <p:cNvSpPr/>
          <p:nvPr/>
        </p:nvSpPr>
        <p:spPr>
          <a:xfrm>
            <a:off x="5673331" y="3992166"/>
            <a:ext cx="234553" cy="17145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1" name="Suora yhdysviiva 260"/>
          <p:cNvCxnSpPr/>
          <p:nvPr/>
        </p:nvCxnSpPr>
        <p:spPr>
          <a:xfrm>
            <a:off x="5709048" y="3949304"/>
            <a:ext cx="151209"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2" name="Suora yhdysviiva 261"/>
          <p:cNvCxnSpPr/>
          <p:nvPr/>
        </p:nvCxnSpPr>
        <p:spPr>
          <a:xfrm>
            <a:off x="5785247" y="3949303"/>
            <a:ext cx="0" cy="79772"/>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3" name="Suora yhdysviiva 262"/>
          <p:cNvCxnSpPr/>
          <p:nvPr/>
        </p:nvCxnSpPr>
        <p:spPr>
          <a:xfrm>
            <a:off x="5709048" y="4026694"/>
            <a:ext cx="151209"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65" name="Tekstiruutu 264"/>
          <p:cNvSpPr txBox="1"/>
          <p:nvPr/>
        </p:nvSpPr>
        <p:spPr>
          <a:xfrm rot="16200000">
            <a:off x="4974285" y="2691473"/>
            <a:ext cx="1572451"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Maintenance,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reparation,entretien</a:t>
            </a:r>
            <a:endParaRPr kumimoji="0" lang="en-GB" sz="7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6" name="Suorakulmio 265"/>
          <p:cNvSpPr/>
          <p:nvPr/>
        </p:nvSpPr>
        <p:spPr>
          <a:xfrm>
            <a:off x="5019675" y="5083969"/>
            <a:ext cx="765573" cy="368904"/>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Maintenance GER: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kgCO</a:t>
            </a:r>
            <a:r>
              <a:rPr kumimoji="0" lang="en-GB" sz="9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GB" sz="9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a:t>
            </a:r>
            <a:endParaRPr kumimoji="0" lang="en-GB" sz="9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272" name="Suorakulmio 271"/>
          <p:cNvSpPr/>
          <p:nvPr/>
        </p:nvSpPr>
        <p:spPr>
          <a:xfrm>
            <a:off x="3574256" y="3433765"/>
            <a:ext cx="234554" cy="736997"/>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t="100000" r="100000"/>
            </a:path>
            <a:tileRect l="-100000" b="-100000"/>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3" name="Suorakulmio 272"/>
          <p:cNvSpPr/>
          <p:nvPr/>
        </p:nvSpPr>
        <p:spPr>
          <a:xfrm>
            <a:off x="3585147" y="2499772"/>
            <a:ext cx="234554" cy="116521"/>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4" name="Suorakulmio 273"/>
          <p:cNvSpPr/>
          <p:nvPr/>
        </p:nvSpPr>
        <p:spPr>
          <a:xfrm>
            <a:off x="3574256" y="2430590"/>
            <a:ext cx="234554" cy="34289"/>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5" name="Suorakulmio 274"/>
          <p:cNvSpPr/>
          <p:nvPr/>
        </p:nvSpPr>
        <p:spPr>
          <a:xfrm>
            <a:off x="3581995" y="2365775"/>
            <a:ext cx="234554" cy="34289"/>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6" name="Suora yhdysviiva 275"/>
          <p:cNvCxnSpPr/>
          <p:nvPr/>
        </p:nvCxnSpPr>
        <p:spPr>
          <a:xfrm>
            <a:off x="3612357" y="2169319"/>
            <a:ext cx="15121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7" name="Suora yhdysviiva 276"/>
          <p:cNvCxnSpPr>
            <a:cxnSpLocks/>
          </p:cNvCxnSpPr>
          <p:nvPr/>
        </p:nvCxnSpPr>
        <p:spPr>
          <a:xfrm>
            <a:off x="3688556" y="2156699"/>
            <a:ext cx="0" cy="363141"/>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78" name="Suorakulmio 277"/>
          <p:cNvSpPr/>
          <p:nvPr/>
        </p:nvSpPr>
        <p:spPr>
          <a:xfrm>
            <a:off x="3856437" y="3337324"/>
            <a:ext cx="234553" cy="835819"/>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9" name="Suorakulmio 278"/>
          <p:cNvSpPr/>
          <p:nvPr/>
        </p:nvSpPr>
        <p:spPr>
          <a:xfrm>
            <a:off x="3856437" y="3025380"/>
            <a:ext cx="234553" cy="311944"/>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0" name="Suorakulmio 279"/>
          <p:cNvSpPr/>
          <p:nvPr/>
        </p:nvSpPr>
        <p:spPr>
          <a:xfrm>
            <a:off x="3856437" y="2911079"/>
            <a:ext cx="234553" cy="11430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1" name="Suorakulmio 280"/>
          <p:cNvSpPr/>
          <p:nvPr/>
        </p:nvSpPr>
        <p:spPr>
          <a:xfrm>
            <a:off x="3856437" y="2528887"/>
            <a:ext cx="234553" cy="376238"/>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420" name="Tekstiruutu 281"/>
          <p:cNvSpPr txBox="1">
            <a:spLocks noChangeArrowheads="1"/>
          </p:cNvSpPr>
          <p:nvPr/>
        </p:nvSpPr>
        <p:spPr bwMode="auto">
          <a:xfrm>
            <a:off x="2502637" y="4189811"/>
            <a:ext cx="1095172" cy="3693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Stockage </a:t>
            </a:r>
            <a:r>
              <a:rPr kumimoji="0" lang="en-GB" sz="900" b="0" i="0" u="none" strike="noStrike" kern="1200" cap="none" spc="0" normalizeH="0" baseline="0" noProof="0" dirty="0" err="1">
                <a:ln>
                  <a:noFill/>
                </a:ln>
                <a:solidFill>
                  <a:prstClr val="black"/>
                </a:solidFill>
                <a:effectLst/>
                <a:uLnTx/>
                <a:uFillTx/>
                <a:latin typeface="Calibri" pitchFamily="34" charset="0"/>
                <a:ea typeface="+mn-ea"/>
                <a:cs typeface="+mn-cs"/>
              </a:rPr>
              <a:t>carbone</a:t>
            </a: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 :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sous reserve</a:t>
            </a:r>
          </a:p>
        </p:txBody>
      </p:sp>
      <p:sp>
        <p:nvSpPr>
          <p:cNvPr id="53421" name="Tekstiruutu 282"/>
          <p:cNvSpPr txBox="1">
            <a:spLocks noChangeArrowheads="1"/>
          </p:cNvSpPr>
          <p:nvPr/>
        </p:nvSpPr>
        <p:spPr bwMode="auto">
          <a:xfrm>
            <a:off x="2933503" y="2489950"/>
            <a:ext cx="553357"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itchFamily="34" charset="0"/>
                <a:ea typeface="+mn-ea"/>
                <a:cs typeface="+mn-cs"/>
              </a:rPr>
              <a:t>dechets</a:t>
            </a:r>
            <a:endPar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53422" name="Tekstiruutu 283"/>
          <p:cNvSpPr txBox="1">
            <a:spLocks noChangeArrowheads="1"/>
          </p:cNvSpPr>
          <p:nvPr/>
        </p:nvSpPr>
        <p:spPr bwMode="auto">
          <a:xfrm>
            <a:off x="1687148" y="2350284"/>
            <a:ext cx="2421701" cy="230832"/>
          </a:xfrm>
          <a:prstGeom prst="rect">
            <a:avLst/>
          </a:prstGeom>
          <a:noFill/>
          <a:ln w="9525">
            <a:noFill/>
            <a:miter lim="800000"/>
            <a:headEnd/>
            <a:tailEnd/>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Transport : </a:t>
            </a:r>
            <a:r>
              <a:rPr kumimoji="0" lang="en-GB" sz="900" b="0" i="0" u="none" strike="noStrike" kern="1200" cap="none" spc="0" normalizeH="0" baseline="0" noProof="0" dirty="0" err="1">
                <a:ln>
                  <a:noFill/>
                </a:ln>
                <a:solidFill>
                  <a:prstClr val="black"/>
                </a:solidFill>
                <a:effectLst/>
                <a:uLnTx/>
                <a:uFillTx/>
                <a:latin typeface="Calibri" pitchFamily="34" charset="0"/>
                <a:ea typeface="+mn-ea"/>
                <a:cs typeface="+mn-cs"/>
              </a:rPr>
              <a:t>materiaux</a:t>
            </a: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900" b="0" i="0" u="none" strike="noStrike" kern="1200" cap="none" spc="0" normalizeH="0" baseline="0" noProof="0" dirty="0" err="1">
                <a:ln>
                  <a:noFill/>
                </a:ln>
                <a:solidFill>
                  <a:prstClr val="black"/>
                </a:solidFill>
                <a:effectLst/>
                <a:uLnTx/>
                <a:uFillTx/>
                <a:latin typeface="Calibri" pitchFamily="34" charset="0"/>
                <a:ea typeface="+mn-ea"/>
                <a:cs typeface="+mn-cs"/>
              </a:rPr>
              <a:t>vers</a:t>
            </a: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900" b="0" i="0" u="none" strike="noStrike" kern="1200" cap="none" spc="0" normalizeH="0" baseline="0" noProof="0" dirty="0" err="1">
                <a:ln>
                  <a:noFill/>
                </a:ln>
                <a:solidFill>
                  <a:prstClr val="black"/>
                </a:solidFill>
                <a:effectLst/>
                <a:uLnTx/>
                <a:uFillTx/>
                <a:latin typeface="Calibri" pitchFamily="34" charset="0"/>
                <a:ea typeface="+mn-ea"/>
                <a:cs typeface="+mn-cs"/>
              </a:rPr>
              <a:t>chantier</a:t>
            </a:r>
            <a:endPar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53423" name="Tekstiruutu 284"/>
          <p:cNvSpPr txBox="1">
            <a:spLocks noChangeArrowheads="1"/>
          </p:cNvSpPr>
          <p:nvPr/>
        </p:nvSpPr>
        <p:spPr bwMode="auto">
          <a:xfrm>
            <a:off x="2896920" y="2273752"/>
            <a:ext cx="611065" cy="23083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itchFamily="34" charset="0"/>
                <a:ea typeface="+mn-ea"/>
                <a:cs typeface="+mn-cs"/>
              </a:rPr>
              <a:t>Chantier</a:t>
            </a: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 </a:t>
            </a:r>
          </a:p>
        </p:txBody>
      </p:sp>
      <p:cxnSp>
        <p:nvCxnSpPr>
          <p:cNvPr id="286" name="Suora yhdysviiva 285"/>
          <p:cNvCxnSpPr>
            <a:cxnSpLocks/>
          </p:cNvCxnSpPr>
          <p:nvPr/>
        </p:nvCxnSpPr>
        <p:spPr>
          <a:xfrm>
            <a:off x="3612357" y="2528888"/>
            <a:ext cx="15121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9" name="Suorakulmio 288"/>
          <p:cNvSpPr/>
          <p:nvPr/>
        </p:nvSpPr>
        <p:spPr>
          <a:xfrm>
            <a:off x="7192567" y="5013722"/>
            <a:ext cx="2235994" cy="903684"/>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0" name="Suorakulmio 289"/>
          <p:cNvSpPr/>
          <p:nvPr/>
        </p:nvSpPr>
        <p:spPr>
          <a:xfrm>
            <a:off x="7213997" y="5080398"/>
            <a:ext cx="746522" cy="314325"/>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kgCO</a:t>
            </a:r>
            <a:r>
              <a:rPr kumimoji="0" lang="en-GB" sz="9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pers,a</a:t>
            </a:r>
            <a:endParaRPr kumimoji="0" lang="en-GB" sz="9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292" name="Suorakulmio 291"/>
          <p:cNvSpPr/>
          <p:nvPr/>
        </p:nvSpPr>
        <p:spPr>
          <a:xfrm>
            <a:off x="7990285" y="5080398"/>
            <a:ext cx="746522" cy="314325"/>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mobilité</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kgCO</a:t>
            </a:r>
            <a:r>
              <a:rPr kumimoji="0" lang="en-GB" sz="9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pers,a</a:t>
            </a:r>
            <a:endParaRPr kumimoji="0" lang="en-GB" sz="9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293" name="Suorakulmio 292"/>
          <p:cNvSpPr/>
          <p:nvPr/>
        </p:nvSpPr>
        <p:spPr>
          <a:xfrm>
            <a:off x="8777289" y="5082780"/>
            <a:ext cx="619125" cy="314325"/>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eau</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GB" sz="9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pers,a</a:t>
            </a:r>
            <a:endParaRPr kumimoji="0" lang="en-GB" sz="9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294" name="Suorakulmio 293"/>
          <p:cNvSpPr/>
          <p:nvPr/>
        </p:nvSpPr>
        <p:spPr>
          <a:xfrm>
            <a:off x="8006955" y="5477830"/>
            <a:ext cx="619125" cy="420290"/>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dechets</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kg/</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pers,a</a:t>
            </a:r>
            <a:endParaRPr kumimoji="0" lang="en-GB" sz="9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180" name="Suorakulmio 271">
            <a:extLst>
              <a:ext uri="{FF2B5EF4-FFF2-40B4-BE49-F238E27FC236}">
                <a16:creationId xmlns:a16="http://schemas.microsoft.com/office/drawing/2014/main" id="{0B02BC55-0815-4030-BE67-5F175BADAD9D}"/>
              </a:ext>
            </a:extLst>
          </p:cNvPr>
          <p:cNvSpPr/>
          <p:nvPr/>
        </p:nvSpPr>
        <p:spPr>
          <a:xfrm>
            <a:off x="3553406" y="2721662"/>
            <a:ext cx="234554" cy="61438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r="100000" b="100000"/>
            </a:path>
            <a:tileRect l="-100000" t="-100000"/>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Tekstiruutu 281">
            <a:extLst>
              <a:ext uri="{FF2B5EF4-FFF2-40B4-BE49-F238E27FC236}">
                <a16:creationId xmlns:a16="http://schemas.microsoft.com/office/drawing/2014/main" id="{581612A0-57D6-4EB1-9809-852FF8B16AF3}"/>
              </a:ext>
            </a:extLst>
          </p:cNvPr>
          <p:cNvSpPr txBox="1">
            <a:spLocks noChangeArrowheads="1"/>
          </p:cNvSpPr>
          <p:nvPr/>
        </p:nvSpPr>
        <p:spPr bwMode="auto">
          <a:xfrm>
            <a:off x="2571999" y="2797839"/>
            <a:ext cx="869149" cy="507831"/>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itchFamily="34" charset="0"/>
                <a:ea typeface="+mn-ea"/>
                <a:cs typeface="+mn-cs"/>
              </a:rPr>
              <a:t>Empreinte</a:t>
            </a: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itchFamily="34" charset="0"/>
                <a:ea typeface="+mn-ea"/>
                <a:cs typeface="+mn-cs"/>
              </a:rPr>
              <a:t>Materiaux</a:t>
            </a: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 PCE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Import</a:t>
            </a:r>
          </a:p>
        </p:txBody>
      </p:sp>
      <p:sp>
        <p:nvSpPr>
          <p:cNvPr id="6" name="Tekstiruutu 281">
            <a:extLst>
              <a:ext uri="{FF2B5EF4-FFF2-40B4-BE49-F238E27FC236}">
                <a16:creationId xmlns:a16="http://schemas.microsoft.com/office/drawing/2014/main" id="{4ABC5C08-DC08-9EEC-017B-D92C8F6FFFE5}"/>
              </a:ext>
            </a:extLst>
          </p:cNvPr>
          <p:cNvSpPr txBox="1">
            <a:spLocks noChangeArrowheads="1"/>
          </p:cNvSpPr>
          <p:nvPr/>
        </p:nvSpPr>
        <p:spPr bwMode="auto">
          <a:xfrm>
            <a:off x="2476053" y="3408600"/>
            <a:ext cx="1069524" cy="507831"/>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itchFamily="34" charset="0"/>
                <a:ea typeface="+mn-ea"/>
                <a:cs typeface="+mn-cs"/>
              </a:rPr>
              <a:t>Inventaire</a:t>
            </a: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itchFamily="34" charset="0"/>
                <a:ea typeface="+mn-ea"/>
                <a:cs typeface="+mn-cs"/>
              </a:rPr>
              <a:t>Materiaux</a:t>
            </a: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 PCE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Produits </a:t>
            </a:r>
            <a:r>
              <a:rPr kumimoji="0" lang="en-GB" sz="900" b="0" i="0" u="none" strike="noStrike" kern="1200" cap="none" spc="0" normalizeH="0" baseline="0" noProof="0" dirty="0" err="1">
                <a:ln>
                  <a:noFill/>
                </a:ln>
                <a:solidFill>
                  <a:prstClr val="black"/>
                </a:solidFill>
                <a:effectLst/>
                <a:uLnTx/>
                <a:uFillTx/>
                <a:latin typeface="Calibri" pitchFamily="34" charset="0"/>
                <a:ea typeface="+mn-ea"/>
                <a:cs typeface="+mn-cs"/>
              </a:rPr>
              <a:t>en</a:t>
            </a: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900" b="0" i="0" u="none" strike="noStrike" kern="1200" cap="none" spc="0" normalizeH="0" baseline="0" noProof="0" dirty="0" err="1">
                <a:ln>
                  <a:noFill/>
                </a:ln>
                <a:solidFill>
                  <a:prstClr val="black"/>
                </a:solidFill>
                <a:effectLst/>
                <a:uLnTx/>
                <a:uFillTx/>
                <a:latin typeface="Calibri" pitchFamily="34" charset="0"/>
                <a:ea typeface="+mn-ea"/>
                <a:cs typeface="+mn-cs"/>
              </a:rPr>
              <a:t>france</a:t>
            </a:r>
            <a:r>
              <a:rPr kumimoji="0" lang="en-GB" sz="900" b="0" i="0" u="none" strike="noStrike" kern="1200" cap="none" spc="0" normalizeH="0" baseline="0" noProof="0" dirty="0">
                <a:ln>
                  <a:noFill/>
                </a:ln>
                <a:solidFill>
                  <a:prstClr val="black"/>
                </a:solidFill>
                <a:effectLst/>
                <a:uLnTx/>
                <a:uFillTx/>
                <a:latin typeface="Calibri" pitchFamily="34" charset="0"/>
                <a:ea typeface="+mn-ea"/>
                <a:cs typeface="+mn-cs"/>
              </a:rPr>
              <a:t> </a:t>
            </a:r>
          </a:p>
        </p:txBody>
      </p:sp>
      <p:pic>
        <p:nvPicPr>
          <p:cNvPr id="3" name="Espace réservé du contenu 4" descr="Une image contenant capture d’écran, texte, Graphique, conception&#10;&#10;Le contenu généré par l’IA peut être incorrect.">
            <a:extLst>
              <a:ext uri="{FF2B5EF4-FFF2-40B4-BE49-F238E27FC236}">
                <a16:creationId xmlns:a16="http://schemas.microsoft.com/office/drawing/2014/main" id="{FE38B451-D66C-D114-7383-EF1632A9903F}"/>
              </a:ext>
            </a:extLst>
          </p:cNvPr>
          <p:cNvPicPr>
            <a:picLocks noChangeAspect="1"/>
          </p:cNvPicPr>
          <p:nvPr/>
        </p:nvPicPr>
        <p:blipFill>
          <a:blip r:embed="rId2">
            <a:extLst>
              <a:ext uri="{28A0092B-C50C-407E-A947-70E740481C1C}">
                <a14:useLocalDpi xmlns:a14="http://schemas.microsoft.com/office/drawing/2010/main" val="0"/>
              </a:ext>
            </a:extLst>
          </a:blip>
          <a:srcRect t="86667"/>
          <a:stretch>
            <a:fillRect/>
          </a:stretch>
        </p:blipFill>
        <p:spPr>
          <a:xfrm>
            <a:off x="0" y="5928124"/>
            <a:ext cx="12192000" cy="92987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32" name="Picture 8">
            <a:extLst>
              <a:ext uri="{FF2B5EF4-FFF2-40B4-BE49-F238E27FC236}">
                <a16:creationId xmlns:a16="http://schemas.microsoft.com/office/drawing/2014/main" id="{D0723C63-01F0-4743-BFE2-1F0703486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965" y="1366576"/>
            <a:ext cx="6449619" cy="2251187"/>
          </a:xfrm>
          <a:prstGeom prst="rect">
            <a:avLst/>
          </a:prstGeom>
          <a:noFill/>
          <a:extLst>
            <a:ext uri="{909E8E84-426E-40DD-AFC4-6F175D3DCCD1}">
              <a14:hiddenFill xmlns:a14="http://schemas.microsoft.com/office/drawing/2010/main">
                <a:solidFill>
                  <a:srgbClr val="FFFFFF"/>
                </a:solidFill>
              </a14:hiddenFill>
            </a:ext>
          </a:extLst>
        </p:spPr>
      </p:pic>
      <p:pic>
        <p:nvPicPr>
          <p:cNvPr id="180234" name="Picture 10">
            <a:extLst>
              <a:ext uri="{FF2B5EF4-FFF2-40B4-BE49-F238E27FC236}">
                <a16:creationId xmlns:a16="http://schemas.microsoft.com/office/drawing/2014/main" id="{316C8F08-9B55-46C6-9A5D-77C50250A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100" y="3509650"/>
            <a:ext cx="7079782" cy="2594932"/>
          </a:xfrm>
          <a:prstGeom prst="rect">
            <a:avLst/>
          </a:prstGeom>
          <a:noFill/>
          <a:extLst>
            <a:ext uri="{909E8E84-426E-40DD-AFC4-6F175D3DCCD1}">
              <a14:hiddenFill xmlns:a14="http://schemas.microsoft.com/office/drawing/2010/main">
                <a:solidFill>
                  <a:srgbClr val="FFFFFF"/>
                </a:solidFill>
              </a14:hiddenFill>
            </a:ext>
          </a:extLst>
        </p:spPr>
      </p:pic>
      <p:sp>
        <p:nvSpPr>
          <p:cNvPr id="180236" name="Text Box 12">
            <a:extLst>
              <a:ext uri="{FF2B5EF4-FFF2-40B4-BE49-F238E27FC236}">
                <a16:creationId xmlns:a16="http://schemas.microsoft.com/office/drawing/2014/main" id="{933B89E2-E04B-4A7F-AB80-E88B9602641C}"/>
              </a:ext>
            </a:extLst>
          </p:cNvPr>
          <p:cNvSpPr txBox="1">
            <a:spLocks noChangeArrowheads="1"/>
          </p:cNvSpPr>
          <p:nvPr/>
        </p:nvSpPr>
        <p:spPr bwMode="auto">
          <a:xfrm>
            <a:off x="3103433" y="2151922"/>
            <a:ext cx="11135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FR" altLang="fr-FR" sz="1800" b="0" i="0" u="sng" strike="noStrike" kern="1200" cap="none" spc="0" normalizeH="0" baseline="0" noProof="0" dirty="0">
                <a:ln>
                  <a:noFill/>
                </a:ln>
                <a:solidFill>
                  <a:prstClr val="black"/>
                </a:solidFill>
                <a:effectLst/>
                <a:uLnTx/>
                <a:uFillTx/>
                <a:latin typeface="Corbel" panose="020B0503020204020204"/>
                <a:ea typeface="+mn-ea"/>
                <a:cs typeface="+mn-cs"/>
              </a:rPr>
              <a:t>Principe :</a:t>
            </a:r>
          </a:p>
        </p:txBody>
      </p:sp>
      <p:sp>
        <p:nvSpPr>
          <p:cNvPr id="180237" name="Text Box 13">
            <a:extLst>
              <a:ext uri="{FF2B5EF4-FFF2-40B4-BE49-F238E27FC236}">
                <a16:creationId xmlns:a16="http://schemas.microsoft.com/office/drawing/2014/main" id="{D603A29D-5B23-48F7-A7EA-6C14C6D16FE9}"/>
              </a:ext>
            </a:extLst>
          </p:cNvPr>
          <p:cNvSpPr txBox="1">
            <a:spLocks noChangeArrowheads="1"/>
          </p:cNvSpPr>
          <p:nvPr/>
        </p:nvSpPr>
        <p:spPr bwMode="auto">
          <a:xfrm>
            <a:off x="2601806" y="4867408"/>
            <a:ext cx="12589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FR" altLang="fr-FR" sz="1800" b="0" i="0" u="sng" strike="noStrike" kern="1200" cap="none" spc="0" normalizeH="0" baseline="0" noProof="0" dirty="0">
                <a:ln>
                  <a:noFill/>
                </a:ln>
                <a:solidFill>
                  <a:prstClr val="black"/>
                </a:solidFill>
                <a:effectLst/>
                <a:uLnTx/>
                <a:uFillTx/>
                <a:latin typeface="Corbel" panose="020B0503020204020204"/>
                <a:ea typeface="+mn-ea"/>
                <a:cs typeface="+mn-cs"/>
              </a:rPr>
              <a:t>Exemple :</a:t>
            </a:r>
          </a:p>
        </p:txBody>
      </p:sp>
      <p:sp>
        <p:nvSpPr>
          <p:cNvPr id="10" name="ZoneTexte 9">
            <a:extLst>
              <a:ext uri="{FF2B5EF4-FFF2-40B4-BE49-F238E27FC236}">
                <a16:creationId xmlns:a16="http://schemas.microsoft.com/office/drawing/2014/main" id="{52397B4E-F3E4-420C-BDE7-63D2619DF18B}"/>
              </a:ext>
            </a:extLst>
          </p:cNvPr>
          <p:cNvSpPr txBox="1"/>
          <p:nvPr/>
        </p:nvSpPr>
        <p:spPr>
          <a:xfrm>
            <a:off x="519909" y="2692779"/>
            <a:ext cx="257524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Corbel" panose="020B0503020204020204"/>
                <a:ea typeface="+mn-ea"/>
                <a:cs typeface="+mn-cs"/>
              </a:rPr>
              <a:t>Raisonnement en coût global, prenant en compte la durabilité des composants dans un immeuble tertiaire</a:t>
            </a:r>
            <a:r>
              <a:rPr kumimoji="0" lang="fr-FR" sz="1800" b="0" i="0" u="none" strike="noStrike" kern="1200" cap="none" spc="0" normalizeH="0" baseline="0" noProof="0" dirty="0">
                <a:ln>
                  <a:noFill/>
                </a:ln>
                <a:solidFill>
                  <a:prstClr val="black"/>
                </a:solidFill>
                <a:effectLst/>
                <a:uLnTx/>
                <a:uFillTx/>
                <a:latin typeface="Corbel" panose="020B0503020204020204"/>
                <a:ea typeface="+mn-ea"/>
                <a:cs typeface="+mn-cs"/>
              </a:rPr>
              <a:t>.</a:t>
            </a:r>
          </a:p>
        </p:txBody>
      </p:sp>
      <p:sp>
        <p:nvSpPr>
          <p:cNvPr id="2" name="ZoneTexte 1">
            <a:extLst>
              <a:ext uri="{FF2B5EF4-FFF2-40B4-BE49-F238E27FC236}">
                <a16:creationId xmlns:a16="http://schemas.microsoft.com/office/drawing/2014/main" id="{C64049B9-30C3-D572-2985-CA6D1FC37D9D}"/>
              </a:ext>
            </a:extLst>
          </p:cNvPr>
          <p:cNvSpPr txBox="1"/>
          <p:nvPr/>
        </p:nvSpPr>
        <p:spPr>
          <a:xfrm>
            <a:off x="1807534" y="701161"/>
            <a:ext cx="5550196" cy="923330"/>
          </a:xfrm>
          <a:prstGeom prst="rect">
            <a:avLst/>
          </a:prstGeom>
          <a:noFill/>
        </p:spPr>
        <p:txBody>
          <a:bodyPr wrap="square" rtlCol="0">
            <a:spAutoFit/>
          </a:bodyPr>
          <a:lstStyle/>
          <a:p>
            <a:r>
              <a:rPr lang="fr-FR" altLang="fr-FR" b="1" u="sng" dirty="0">
                <a:solidFill>
                  <a:prstClr val="black"/>
                </a:solidFill>
              </a:rPr>
              <a:t>Analyse en coût de cycle de vie :</a:t>
            </a:r>
          </a:p>
          <a:p>
            <a:r>
              <a:rPr lang="fr-FR" altLang="fr-FR" b="1" u="sng" dirty="0">
                <a:solidFill>
                  <a:prstClr val="black"/>
                </a:solidFill>
              </a:rPr>
              <a:t> la traduction du poids carbone en €</a:t>
            </a:r>
            <a:endParaRPr lang="fr-FR" b="1" u="sng" dirty="0">
              <a:solidFill>
                <a:prstClr val="black"/>
              </a:solidFill>
            </a:endParaRPr>
          </a:p>
          <a:p>
            <a:endParaRPr lang="fr-FR" dirty="0"/>
          </a:p>
        </p:txBody>
      </p:sp>
      <p:pic>
        <p:nvPicPr>
          <p:cNvPr id="3" name="Espace réservé du contenu 4" descr="Une image contenant capture d’écran, texte, Graphique, conception&#10;&#10;Le contenu généré par l’IA peut être incorrect.">
            <a:extLst>
              <a:ext uri="{FF2B5EF4-FFF2-40B4-BE49-F238E27FC236}">
                <a16:creationId xmlns:a16="http://schemas.microsoft.com/office/drawing/2014/main" id="{D0C66374-34C7-25A1-5893-02762A84F964}"/>
              </a:ext>
            </a:extLst>
          </p:cNvPr>
          <p:cNvPicPr>
            <a:picLocks noChangeAspect="1"/>
          </p:cNvPicPr>
          <p:nvPr/>
        </p:nvPicPr>
        <p:blipFill>
          <a:blip r:embed="rId5">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20FDB-4774-C58E-9F62-D79BA75C32A6}"/>
              </a:ext>
            </a:extLst>
          </p:cNvPr>
          <p:cNvSpPr>
            <a:spLocks noGrp="1"/>
          </p:cNvSpPr>
          <p:nvPr>
            <p:ph type="title"/>
          </p:nvPr>
        </p:nvSpPr>
        <p:spPr/>
        <p:txBody>
          <a:bodyPr/>
          <a:lstStyle/>
          <a:p>
            <a:r>
              <a:rPr lang="en-US" dirty="0">
                <a:solidFill>
                  <a:schemeClr val="tx1">
                    <a:lumMod val="50000"/>
                    <a:lumOff val="50000"/>
                  </a:schemeClr>
                </a:solidFill>
                <a:ea typeface="Open Sans Light"/>
              </a:rPr>
              <a:t>RICS :</a:t>
            </a:r>
            <a:r>
              <a:rPr lang="en-US" dirty="0" err="1">
                <a:solidFill>
                  <a:schemeClr val="tx1">
                    <a:lumMod val="50000"/>
                    <a:lumOff val="50000"/>
                  </a:schemeClr>
                </a:solidFill>
                <a:ea typeface="Open Sans Light"/>
              </a:rPr>
              <a:t>enquête</a:t>
            </a:r>
            <a:r>
              <a:rPr lang="en-US" dirty="0">
                <a:solidFill>
                  <a:schemeClr val="tx1">
                    <a:lumMod val="50000"/>
                    <a:lumOff val="50000"/>
                  </a:schemeClr>
                </a:solidFill>
                <a:ea typeface="Open Sans Light"/>
              </a:rPr>
              <a:t> 2024 </a:t>
            </a:r>
            <a:r>
              <a:rPr lang="en-US" dirty="0" err="1">
                <a:solidFill>
                  <a:schemeClr val="tx1">
                    <a:lumMod val="50000"/>
                    <a:lumOff val="50000"/>
                  </a:schemeClr>
                </a:solidFill>
                <a:ea typeface="Open Sans Light"/>
              </a:rPr>
              <a:t>auprès</a:t>
            </a:r>
            <a:r>
              <a:rPr lang="en-US" dirty="0">
                <a:solidFill>
                  <a:schemeClr val="tx1">
                    <a:lumMod val="50000"/>
                    <a:lumOff val="50000"/>
                  </a:schemeClr>
                </a:solidFill>
                <a:ea typeface="Open Sans Light"/>
              </a:rPr>
              <a:t> des </a:t>
            </a:r>
            <a:r>
              <a:rPr lang="en-US" dirty="0" err="1">
                <a:solidFill>
                  <a:schemeClr val="tx1">
                    <a:lumMod val="50000"/>
                    <a:lumOff val="50000"/>
                  </a:schemeClr>
                </a:solidFill>
                <a:ea typeface="Open Sans Light"/>
              </a:rPr>
              <a:t>membres</a:t>
            </a:r>
            <a:r>
              <a:rPr lang="en-US" dirty="0">
                <a:solidFill>
                  <a:schemeClr val="tx1">
                    <a:lumMod val="50000"/>
                    <a:lumOff val="50000"/>
                  </a:schemeClr>
                </a:solidFill>
                <a:ea typeface="Open Sans Light"/>
              </a:rPr>
              <a:t> </a:t>
            </a:r>
            <a:br>
              <a:rPr lang="en-US" dirty="0">
                <a:solidFill>
                  <a:schemeClr val="tx1">
                    <a:lumMod val="50000"/>
                    <a:lumOff val="50000"/>
                  </a:schemeClr>
                </a:solidFill>
                <a:ea typeface="Open Sans Light"/>
              </a:rPr>
            </a:br>
            <a:r>
              <a:rPr lang="en-US" dirty="0">
                <a:solidFill>
                  <a:schemeClr val="tx1">
                    <a:lumMod val="50000"/>
                    <a:lumOff val="50000"/>
                  </a:schemeClr>
                </a:solidFill>
                <a:ea typeface="Open Sans Light"/>
              </a:rPr>
              <a:t>Premium or Discount on Prices?</a:t>
            </a:r>
            <a:endParaRPr lang="en-US"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5D80C664-AF41-27F6-C187-4F260FD22A8C}"/>
              </a:ext>
            </a:extLst>
          </p:cNvPr>
          <p:cNvSpPr>
            <a:spLocks noGrp="1"/>
          </p:cNvSpPr>
          <p:nvPr>
            <p:ph idx="1"/>
          </p:nvPr>
        </p:nvSpPr>
        <p:spPr>
          <a:xfrm>
            <a:off x="609600" y="2218397"/>
            <a:ext cx="5156200" cy="3245604"/>
          </a:xfrm>
        </p:spPr>
        <p:txBody>
          <a:bodyPr/>
          <a:lstStyle/>
          <a:p>
            <a:pPr marL="0" indent="0">
              <a:buNone/>
            </a:pPr>
            <a:r>
              <a:rPr lang="en-US" sz="1600" dirty="0">
                <a:ea typeface="Open Sans Light"/>
              </a:rPr>
              <a:t>Environ 50% des </a:t>
            </a:r>
            <a:r>
              <a:rPr lang="en-US" sz="1600" dirty="0" err="1">
                <a:ea typeface="Open Sans Light"/>
              </a:rPr>
              <a:t>répondants</a:t>
            </a:r>
            <a:r>
              <a:rPr lang="en-US" sz="1600" dirty="0">
                <a:ea typeface="Open Sans Light"/>
              </a:rPr>
              <a:t> </a:t>
            </a:r>
            <a:r>
              <a:rPr lang="en-US" sz="1600" dirty="0" err="1">
                <a:ea typeface="Open Sans Light"/>
              </a:rPr>
              <a:t>estiment</a:t>
            </a:r>
            <a:r>
              <a:rPr lang="en-US" sz="1600" dirty="0">
                <a:ea typeface="Open Sans Light"/>
              </a:rPr>
              <a:t> </a:t>
            </a:r>
            <a:r>
              <a:rPr lang="en-US" sz="1600" dirty="0" err="1">
                <a:ea typeface="Open Sans Light"/>
              </a:rPr>
              <a:t>qu’il</a:t>
            </a:r>
            <a:r>
              <a:rPr lang="en-US" sz="1600" dirty="0">
                <a:ea typeface="Open Sans Light"/>
              </a:rPr>
              <a:t> y a </a:t>
            </a:r>
            <a:r>
              <a:rPr lang="en-US" sz="1600" dirty="0" err="1">
                <a:ea typeface="Open Sans Light"/>
              </a:rPr>
              <a:t>une</a:t>
            </a:r>
            <a:r>
              <a:rPr lang="en-US" sz="1600" dirty="0">
                <a:ea typeface="Open Sans Light"/>
              </a:rPr>
              <a:t> </a:t>
            </a:r>
            <a:r>
              <a:rPr lang="en-US" sz="1600" dirty="0" err="1">
                <a:ea typeface="Open Sans Light"/>
              </a:rPr>
              <a:t>survaleur</a:t>
            </a:r>
            <a:r>
              <a:rPr lang="en-US" sz="1600" dirty="0">
                <a:ea typeface="Open Sans Light"/>
              </a:rPr>
              <a:t> pour un </a:t>
            </a:r>
            <a:r>
              <a:rPr lang="en-US" sz="1600" dirty="0" err="1">
                <a:ea typeface="Open Sans Light"/>
              </a:rPr>
              <a:t>immeuble</a:t>
            </a:r>
            <a:r>
              <a:rPr lang="en-US" sz="1600" dirty="0">
                <a:ea typeface="Open Sans Light"/>
              </a:rPr>
              <a:t> “vert”.</a:t>
            </a:r>
            <a:endParaRPr lang="en-US" sz="1600" dirty="0"/>
          </a:p>
          <a:p>
            <a:pPr marL="716982" lvl="1" indent="-380990">
              <a:buClr>
                <a:srgbClr val="4D3069"/>
              </a:buClr>
              <a:buFont typeface="Wingdings" panose="05000000000000000000" pitchFamily="2" charset="2"/>
              <a:buChar char="ü"/>
            </a:pPr>
            <a:r>
              <a:rPr lang="en-US" sz="1600" b="1" dirty="0">
                <a:ea typeface="Open Sans Light"/>
              </a:rPr>
              <a:t>34%</a:t>
            </a:r>
            <a:r>
              <a:rPr lang="en-US" sz="1600" dirty="0">
                <a:ea typeface="Open Sans Light"/>
              </a:rPr>
              <a:t> </a:t>
            </a:r>
            <a:r>
              <a:rPr lang="en-US" sz="1600" dirty="0" err="1">
                <a:ea typeface="Open Sans Light"/>
              </a:rPr>
              <a:t>estime</a:t>
            </a:r>
            <a:r>
              <a:rPr lang="en-US" sz="1600" dirty="0">
                <a:ea typeface="Open Sans Light"/>
              </a:rPr>
              <a:t>  la </a:t>
            </a:r>
            <a:r>
              <a:rPr lang="en-US" sz="1600" dirty="0" err="1">
                <a:ea typeface="Open Sans Light"/>
              </a:rPr>
              <a:t>survaleur</a:t>
            </a:r>
            <a:r>
              <a:rPr lang="en-US" sz="1600" dirty="0">
                <a:ea typeface="Open Sans Light"/>
              </a:rPr>
              <a:t> entre</a:t>
            </a:r>
            <a:r>
              <a:rPr lang="en-US" sz="1600" b="1" dirty="0">
                <a:ea typeface="Open Sans Light"/>
              </a:rPr>
              <a:t>0% to 10%</a:t>
            </a:r>
            <a:r>
              <a:rPr lang="en-US" sz="1600" dirty="0">
                <a:ea typeface="Open Sans Light"/>
              </a:rPr>
              <a:t>,</a:t>
            </a:r>
            <a:endParaRPr lang="en-US" sz="1600" dirty="0"/>
          </a:p>
          <a:p>
            <a:pPr marL="716982" lvl="1" indent="-380990">
              <a:buClr>
                <a:srgbClr val="4D3069"/>
              </a:buClr>
              <a:buFont typeface="Wingdings" panose="05000000000000000000" pitchFamily="2" charset="2"/>
              <a:buChar char="ü"/>
            </a:pPr>
            <a:r>
              <a:rPr lang="en-US" sz="1600" b="1" dirty="0">
                <a:ea typeface="Open Sans Light"/>
              </a:rPr>
              <a:t>14%</a:t>
            </a:r>
            <a:r>
              <a:rPr lang="en-US" sz="1600" dirty="0">
                <a:ea typeface="Open Sans Light"/>
              </a:rPr>
              <a:t> </a:t>
            </a:r>
            <a:r>
              <a:rPr lang="en-US" sz="1600" dirty="0" err="1">
                <a:ea typeface="Open Sans Light"/>
              </a:rPr>
              <a:t>estime</a:t>
            </a:r>
            <a:r>
              <a:rPr lang="en-US" sz="1600" dirty="0">
                <a:ea typeface="Open Sans Light"/>
              </a:rPr>
              <a:t> </a:t>
            </a:r>
            <a:r>
              <a:rPr lang="en-US" sz="1600" dirty="0" err="1">
                <a:ea typeface="Open Sans Light"/>
              </a:rPr>
              <a:t>une</a:t>
            </a:r>
            <a:r>
              <a:rPr lang="en-US" sz="1600" dirty="0">
                <a:ea typeface="Open Sans Light"/>
              </a:rPr>
              <a:t> </a:t>
            </a:r>
            <a:r>
              <a:rPr lang="en-US" sz="1600" dirty="0" err="1">
                <a:ea typeface="Open Sans Light"/>
              </a:rPr>
              <a:t>survaleur</a:t>
            </a:r>
            <a:r>
              <a:rPr lang="en-US" sz="1600" dirty="0">
                <a:ea typeface="Open Sans Light"/>
              </a:rPr>
              <a:t> plus </a:t>
            </a:r>
            <a:r>
              <a:rPr lang="en-US" sz="1600" dirty="0" err="1">
                <a:ea typeface="Open Sans Light"/>
              </a:rPr>
              <a:t>élevée</a:t>
            </a:r>
            <a:endParaRPr lang="en-US" sz="1600" dirty="0">
              <a:ea typeface="Open Sans Light"/>
            </a:endParaRPr>
          </a:p>
          <a:p>
            <a:pPr marL="335992" lvl="1" indent="0">
              <a:buClr>
                <a:srgbClr val="4D3069"/>
              </a:buClr>
              <a:buNone/>
            </a:pPr>
            <a:endParaRPr lang="en-US" sz="1600" dirty="0"/>
          </a:p>
          <a:p>
            <a:pPr marL="0" indent="0">
              <a:buNone/>
            </a:pPr>
            <a:r>
              <a:rPr lang="en-US" sz="1600" b="1" dirty="0">
                <a:ea typeface="Open Sans Light"/>
              </a:rPr>
              <a:t>30% </a:t>
            </a:r>
            <a:r>
              <a:rPr lang="en-US" sz="1600" dirty="0" err="1">
                <a:ea typeface="Open Sans Light"/>
              </a:rPr>
              <a:t>estiment</a:t>
            </a:r>
            <a:r>
              <a:rPr lang="en-US" sz="1600" dirty="0">
                <a:ea typeface="Open Sans Light"/>
              </a:rPr>
              <a:t> </a:t>
            </a:r>
            <a:r>
              <a:rPr lang="en-US" sz="1600" dirty="0" err="1">
                <a:ea typeface="Open Sans Light"/>
              </a:rPr>
              <a:t>qu’il</a:t>
            </a:r>
            <a:r>
              <a:rPr lang="en-US" sz="1600" dirty="0">
                <a:ea typeface="Open Sans Light"/>
              </a:rPr>
              <a:t> </a:t>
            </a:r>
            <a:r>
              <a:rPr lang="en-US" sz="1600" dirty="0" err="1">
                <a:ea typeface="Open Sans Light"/>
              </a:rPr>
              <a:t>n’y</a:t>
            </a:r>
            <a:r>
              <a:rPr lang="en-US" sz="1600" dirty="0">
                <a:ea typeface="Open Sans Light"/>
              </a:rPr>
              <a:t> a pas de </a:t>
            </a:r>
            <a:r>
              <a:rPr lang="en-US" sz="1600" dirty="0" err="1">
                <a:ea typeface="Open Sans Light"/>
              </a:rPr>
              <a:t>survaleur</a:t>
            </a:r>
            <a:r>
              <a:rPr lang="en-US" sz="1600" dirty="0">
                <a:ea typeface="Open Sans Light"/>
              </a:rPr>
              <a:t> </a:t>
            </a:r>
            <a:r>
              <a:rPr lang="en-US" sz="1600" dirty="0" err="1">
                <a:ea typeface="Open Sans Light"/>
              </a:rPr>
              <a:t>mais</a:t>
            </a:r>
            <a:r>
              <a:rPr lang="en-US" sz="1600" dirty="0">
                <a:ea typeface="Open Sans Light"/>
              </a:rPr>
              <a:t> </a:t>
            </a:r>
            <a:r>
              <a:rPr lang="en-US" sz="1600" dirty="0" err="1">
                <a:ea typeface="Open Sans Light"/>
              </a:rPr>
              <a:t>plutot</a:t>
            </a:r>
            <a:r>
              <a:rPr lang="en-US" sz="1600" dirty="0">
                <a:ea typeface="Open Sans Light"/>
              </a:rPr>
              <a:t> </a:t>
            </a:r>
            <a:r>
              <a:rPr lang="en-US" sz="1600" dirty="0" err="1">
                <a:ea typeface="Open Sans Light"/>
              </a:rPr>
              <a:t>une</a:t>
            </a:r>
            <a:r>
              <a:rPr lang="en-US" sz="1600" dirty="0">
                <a:ea typeface="Open Sans Light"/>
              </a:rPr>
              <a:t> </a:t>
            </a:r>
            <a:r>
              <a:rPr lang="en-US" sz="1600" dirty="0" err="1">
                <a:ea typeface="Open Sans Light"/>
              </a:rPr>
              <a:t>décote</a:t>
            </a:r>
            <a:r>
              <a:rPr lang="en-US" sz="1600" dirty="0">
                <a:ea typeface="Open Sans Light"/>
              </a:rPr>
              <a:t> sur les </a:t>
            </a:r>
            <a:r>
              <a:rPr lang="en-US" sz="1600" dirty="0" err="1">
                <a:ea typeface="Open Sans Light"/>
              </a:rPr>
              <a:t>actifs</a:t>
            </a:r>
            <a:r>
              <a:rPr lang="en-US" sz="1600" dirty="0">
                <a:ea typeface="Open Sans Light"/>
              </a:rPr>
              <a:t> non “verts” .</a:t>
            </a:r>
          </a:p>
          <a:p>
            <a:pPr marL="0" indent="0">
              <a:buNone/>
            </a:pPr>
            <a:endParaRPr lang="en-US" sz="1600" b="1" dirty="0">
              <a:ea typeface="Open Sans Light"/>
            </a:endParaRPr>
          </a:p>
          <a:p>
            <a:pPr marL="0" indent="0">
              <a:buNone/>
            </a:pPr>
            <a:r>
              <a:rPr lang="en-US" sz="1600" b="1" dirty="0">
                <a:ea typeface="Open Sans Light"/>
              </a:rPr>
              <a:t>22%</a:t>
            </a:r>
            <a:r>
              <a:rPr lang="en-US" sz="1600" dirty="0">
                <a:ea typeface="Open Sans Light"/>
              </a:rPr>
              <a:t> </a:t>
            </a:r>
            <a:r>
              <a:rPr lang="en-US" sz="1600" dirty="0" err="1">
                <a:ea typeface="Open Sans Light"/>
              </a:rPr>
              <a:t>estiment</a:t>
            </a:r>
            <a:r>
              <a:rPr lang="en-US" sz="1600" dirty="0">
                <a:ea typeface="Open Sans Light"/>
              </a:rPr>
              <a:t> </a:t>
            </a:r>
            <a:r>
              <a:rPr lang="en-US" sz="1600" dirty="0" err="1">
                <a:ea typeface="Open Sans Light"/>
              </a:rPr>
              <a:t>qu’il</a:t>
            </a:r>
            <a:r>
              <a:rPr lang="en-US" sz="1600" dirty="0">
                <a:ea typeface="Open Sans Light"/>
              </a:rPr>
              <a:t> </a:t>
            </a:r>
            <a:r>
              <a:rPr lang="en-US" sz="1600" dirty="0" err="1">
                <a:ea typeface="Open Sans Light"/>
              </a:rPr>
              <a:t>n’y</a:t>
            </a:r>
            <a:r>
              <a:rPr lang="en-US" sz="1600" dirty="0">
                <a:ea typeface="Open Sans Light"/>
              </a:rPr>
              <a:t> a pas </a:t>
            </a:r>
            <a:r>
              <a:rPr lang="en-US" sz="1600" dirty="0" err="1">
                <a:ea typeface="Open Sans Light"/>
              </a:rPr>
              <a:t>d’impact</a:t>
            </a:r>
            <a:r>
              <a:rPr lang="en-US" sz="1600" dirty="0">
                <a:ea typeface="Open Sans Light"/>
              </a:rPr>
              <a:t> </a:t>
            </a:r>
            <a:endParaRPr lang="en-US" sz="1600" dirty="0"/>
          </a:p>
          <a:p>
            <a:pPr marL="0" indent="0">
              <a:buNone/>
            </a:pPr>
            <a:endParaRPr lang="en-US" sz="1867" dirty="0">
              <a:ea typeface="Open Sans Light"/>
            </a:endParaRPr>
          </a:p>
        </p:txBody>
      </p:sp>
      <p:pic>
        <p:nvPicPr>
          <p:cNvPr id="6" name="Picture 5">
            <a:extLst>
              <a:ext uri="{FF2B5EF4-FFF2-40B4-BE49-F238E27FC236}">
                <a16:creationId xmlns:a16="http://schemas.microsoft.com/office/drawing/2014/main" id="{E2D0C9F7-8D50-2DF8-1067-88AF54823EE4}"/>
              </a:ext>
            </a:extLst>
          </p:cNvPr>
          <p:cNvPicPr>
            <a:picLocks noChangeAspect="1"/>
          </p:cNvPicPr>
          <p:nvPr/>
        </p:nvPicPr>
        <p:blipFill>
          <a:blip r:embed="rId2"/>
          <a:stretch>
            <a:fillRect/>
          </a:stretch>
        </p:blipFill>
        <p:spPr>
          <a:xfrm>
            <a:off x="6096000" y="1927176"/>
            <a:ext cx="5613637" cy="3828049"/>
          </a:xfrm>
          <a:prstGeom prst="rect">
            <a:avLst/>
          </a:prstGeom>
        </p:spPr>
      </p:pic>
      <p:pic>
        <p:nvPicPr>
          <p:cNvPr id="4" name="Espace réservé du contenu 4" descr="Une image contenant capture d’écran, texte, Graphique, conception&#10;&#10;Le contenu généré par l’IA peut être incorrect.">
            <a:extLst>
              <a:ext uri="{FF2B5EF4-FFF2-40B4-BE49-F238E27FC236}">
                <a16:creationId xmlns:a16="http://schemas.microsoft.com/office/drawing/2014/main" id="{C183604B-C489-3CED-18B7-3E94EBEBE738}"/>
              </a:ext>
            </a:extLst>
          </p:cNvPr>
          <p:cNvPicPr>
            <a:picLocks noChangeAspect="1"/>
          </p:cNvPicPr>
          <p:nvPr/>
        </p:nvPicPr>
        <p:blipFill>
          <a:blip r:embed="rId3">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2642293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AA372-6C8F-AFC3-35DC-EEE82D3FB04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025885A-1D67-5D3B-E96A-C3E5FE0A2CFA}"/>
              </a:ext>
            </a:extLst>
          </p:cNvPr>
          <p:cNvSpPr>
            <a:spLocks noGrp="1"/>
          </p:cNvSpPr>
          <p:nvPr>
            <p:ph type="title"/>
          </p:nvPr>
        </p:nvSpPr>
        <p:spPr/>
        <p:txBody>
          <a:bodyPr/>
          <a:lstStyle/>
          <a:p>
            <a:r>
              <a:rPr lang="fr-FR" b="1" dirty="0">
                <a:solidFill>
                  <a:srgbClr val="2B3D6C"/>
                </a:solidFill>
                <a:latin typeface="Montserrat" pitchFamily="2" charset="77"/>
              </a:rPr>
              <a:t>Investisseurs – Etat des lieux</a:t>
            </a:r>
          </a:p>
        </p:txBody>
      </p:sp>
      <p:pic>
        <p:nvPicPr>
          <p:cNvPr id="5" name="Espace réservé du contenu 4" descr="Une image contenant capture d’écran, texte, Graphique, conception&#10;&#10;Le contenu généré par l’IA peut être incorrect.">
            <a:extLst>
              <a:ext uri="{FF2B5EF4-FFF2-40B4-BE49-F238E27FC236}">
                <a16:creationId xmlns:a16="http://schemas.microsoft.com/office/drawing/2014/main" id="{25FDA269-2CFC-45CA-4C82-70D792AF199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6667"/>
          <a:stretch>
            <a:fillRect/>
          </a:stretch>
        </p:blipFill>
        <p:spPr>
          <a:xfrm>
            <a:off x="0" y="5943600"/>
            <a:ext cx="12192000" cy="914400"/>
          </a:xfrm>
        </p:spPr>
      </p:pic>
      <p:pic>
        <p:nvPicPr>
          <p:cNvPr id="3" name="Espace réservé du contenu 4">
            <a:extLst>
              <a:ext uri="{FF2B5EF4-FFF2-40B4-BE49-F238E27FC236}">
                <a16:creationId xmlns:a16="http://schemas.microsoft.com/office/drawing/2014/main" id="{C89AC483-21AF-6BC1-E9AC-564E1A4BC11F}"/>
              </a:ext>
            </a:extLst>
          </p:cNvPr>
          <p:cNvPicPr>
            <a:picLocks noChangeAspect="1"/>
          </p:cNvPicPr>
          <p:nvPr/>
        </p:nvPicPr>
        <p:blipFill>
          <a:blip r:embed="rId3"/>
          <a:stretch>
            <a:fillRect/>
          </a:stretch>
        </p:blipFill>
        <p:spPr>
          <a:xfrm>
            <a:off x="2207478" y="1592262"/>
            <a:ext cx="7777043" cy="4351338"/>
          </a:xfrm>
          <a:prstGeom prst="rect">
            <a:avLst/>
          </a:prstGeom>
        </p:spPr>
      </p:pic>
    </p:spTree>
    <p:extLst>
      <p:ext uri="{BB962C8B-B14F-4D97-AF65-F5344CB8AC3E}">
        <p14:creationId xmlns:p14="http://schemas.microsoft.com/office/powerpoint/2010/main" val="4204732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59624-F978-1D07-2485-1DB9B0BD6FA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9700061-AAF3-75D9-528D-B34C78118D14}"/>
              </a:ext>
            </a:extLst>
          </p:cNvPr>
          <p:cNvSpPr>
            <a:spLocks noGrp="1"/>
          </p:cNvSpPr>
          <p:nvPr>
            <p:ph type="title"/>
          </p:nvPr>
        </p:nvSpPr>
        <p:spPr/>
        <p:txBody>
          <a:bodyPr/>
          <a:lstStyle/>
          <a:p>
            <a:r>
              <a:rPr lang="fr-FR" b="1" dirty="0">
                <a:solidFill>
                  <a:srgbClr val="2B3D6C"/>
                </a:solidFill>
                <a:latin typeface="Montserrat" pitchFamily="2" charset="77"/>
              </a:rPr>
              <a:t>Investisseurs – Etat des lieux</a:t>
            </a:r>
          </a:p>
        </p:txBody>
      </p:sp>
      <p:pic>
        <p:nvPicPr>
          <p:cNvPr id="5" name="Espace réservé du contenu 4" descr="Une image contenant capture d’écran, texte, Graphique, conception&#10;&#10;Le contenu généré par l’IA peut être incorrect.">
            <a:extLst>
              <a:ext uri="{FF2B5EF4-FFF2-40B4-BE49-F238E27FC236}">
                <a16:creationId xmlns:a16="http://schemas.microsoft.com/office/drawing/2014/main" id="{622AAADA-0B09-2392-43D5-E40BA502468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6667"/>
          <a:stretch>
            <a:fillRect/>
          </a:stretch>
        </p:blipFill>
        <p:spPr>
          <a:xfrm>
            <a:off x="0" y="5943600"/>
            <a:ext cx="12192000" cy="914400"/>
          </a:xfrm>
        </p:spPr>
      </p:pic>
      <p:pic>
        <p:nvPicPr>
          <p:cNvPr id="4" name="Espace réservé du contenu 4">
            <a:extLst>
              <a:ext uri="{FF2B5EF4-FFF2-40B4-BE49-F238E27FC236}">
                <a16:creationId xmlns:a16="http://schemas.microsoft.com/office/drawing/2014/main" id="{B9FF8734-34AE-7BE7-837E-5B3E95633484}"/>
              </a:ext>
            </a:extLst>
          </p:cNvPr>
          <p:cNvPicPr>
            <a:picLocks noChangeAspect="1"/>
          </p:cNvPicPr>
          <p:nvPr/>
        </p:nvPicPr>
        <p:blipFill>
          <a:blip r:embed="rId3"/>
          <a:stretch>
            <a:fillRect/>
          </a:stretch>
        </p:blipFill>
        <p:spPr>
          <a:xfrm>
            <a:off x="2173443" y="1592262"/>
            <a:ext cx="7845113" cy="4351338"/>
          </a:xfrm>
          <a:prstGeom prst="rect">
            <a:avLst/>
          </a:prstGeom>
        </p:spPr>
      </p:pic>
    </p:spTree>
    <p:extLst>
      <p:ext uri="{BB962C8B-B14F-4D97-AF65-F5344CB8AC3E}">
        <p14:creationId xmlns:p14="http://schemas.microsoft.com/office/powerpoint/2010/main" val="2093602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28937-0DB8-D424-181C-9761C70E8E6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21CCAF-6777-B7D0-5F20-B09DA7731FF3}"/>
              </a:ext>
            </a:extLst>
          </p:cNvPr>
          <p:cNvSpPr>
            <a:spLocks noGrp="1"/>
          </p:cNvSpPr>
          <p:nvPr>
            <p:ph type="title"/>
          </p:nvPr>
        </p:nvSpPr>
        <p:spPr/>
        <p:txBody>
          <a:bodyPr/>
          <a:lstStyle/>
          <a:p>
            <a:r>
              <a:rPr lang="fr-FR" b="1" dirty="0">
                <a:solidFill>
                  <a:srgbClr val="2B3D6C"/>
                </a:solidFill>
                <a:latin typeface="Montserrat" pitchFamily="2" charset="77"/>
              </a:rPr>
              <a:t>Investisseurs – Etat des lieux</a:t>
            </a:r>
          </a:p>
        </p:txBody>
      </p:sp>
      <p:pic>
        <p:nvPicPr>
          <p:cNvPr id="5" name="Espace réservé du contenu 4" descr="Une image contenant capture d’écran, texte, Graphique, conception&#10;&#10;Le contenu généré par l’IA peut être incorrect.">
            <a:extLst>
              <a:ext uri="{FF2B5EF4-FFF2-40B4-BE49-F238E27FC236}">
                <a16:creationId xmlns:a16="http://schemas.microsoft.com/office/drawing/2014/main" id="{A7722E2D-2040-42EE-BE3E-A10A96E0220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6667"/>
          <a:stretch>
            <a:fillRect/>
          </a:stretch>
        </p:blipFill>
        <p:spPr>
          <a:xfrm>
            <a:off x="0" y="5943600"/>
            <a:ext cx="12192000" cy="914400"/>
          </a:xfrm>
        </p:spPr>
      </p:pic>
      <p:sp>
        <p:nvSpPr>
          <p:cNvPr id="3" name="ZoneTexte 2">
            <a:extLst>
              <a:ext uri="{FF2B5EF4-FFF2-40B4-BE49-F238E27FC236}">
                <a16:creationId xmlns:a16="http://schemas.microsoft.com/office/drawing/2014/main" id="{1C707CDF-D03A-4EEA-CE2B-6F8F39E40A63}"/>
              </a:ext>
            </a:extLst>
          </p:cNvPr>
          <p:cNvSpPr txBox="1"/>
          <p:nvPr/>
        </p:nvSpPr>
        <p:spPr>
          <a:xfrm>
            <a:off x="955169" y="1933636"/>
            <a:ext cx="10398631" cy="2677656"/>
          </a:xfrm>
          <a:prstGeom prst="rect">
            <a:avLst/>
          </a:prstGeom>
          <a:noFill/>
        </p:spPr>
        <p:txBody>
          <a:bodyPr wrap="square" rtlCol="0">
            <a:spAutoFit/>
          </a:bodyPr>
          <a:lstStyle/>
          <a:p>
            <a:pPr marL="285750" indent="-285750">
              <a:buFont typeface="Arial" panose="020B0604020202020204" pitchFamily="34" charset="0"/>
              <a:buChar char="•"/>
            </a:pPr>
            <a:r>
              <a:rPr lang="fr-FR" sz="2400" dirty="0">
                <a:latin typeface="Montserrat" panose="00000500000000000000" pitchFamily="2" charset="0"/>
              </a:rPr>
              <a:t>95% des institutionnels on définit leur feuille de route</a:t>
            </a:r>
          </a:p>
          <a:p>
            <a:pPr marL="285750" indent="-285750">
              <a:buFont typeface="Arial" panose="020B0604020202020204" pitchFamily="34" charset="0"/>
              <a:buChar char="•"/>
            </a:pPr>
            <a:r>
              <a:rPr lang="fr-FR" sz="2400" dirty="0">
                <a:latin typeface="Montserrat" panose="00000500000000000000" pitchFamily="2" charset="0"/>
              </a:rPr>
              <a:t>92% des investisseurs reconnaissent que les nouvelles normes sont utiles et les aident à progresser. Ces normes doivent être homogènes et stables dans le temps.</a:t>
            </a:r>
          </a:p>
          <a:p>
            <a:pPr marL="285750" indent="-285750">
              <a:buFont typeface="Arial" panose="020B0604020202020204" pitchFamily="34" charset="0"/>
              <a:buChar char="•"/>
            </a:pPr>
            <a:r>
              <a:rPr lang="fr-FR" sz="2400" dirty="0">
                <a:latin typeface="Montserrat" panose="00000500000000000000" pitchFamily="2" charset="0"/>
              </a:rPr>
              <a:t>Le principal enjeu demain est la structuration des filières environnementales à mettre en place</a:t>
            </a:r>
          </a:p>
          <a:p>
            <a:pPr marL="285750" indent="-285750">
              <a:buFont typeface="Arial" panose="020B0604020202020204" pitchFamily="34" charset="0"/>
              <a:buChar char="•"/>
            </a:pPr>
            <a:endParaRPr lang="fr-FR" sz="2400" dirty="0">
              <a:latin typeface="Montserrat" panose="00000500000000000000" pitchFamily="2" charset="0"/>
            </a:endParaRPr>
          </a:p>
        </p:txBody>
      </p:sp>
    </p:spTree>
    <p:extLst>
      <p:ext uri="{BB962C8B-B14F-4D97-AF65-F5344CB8AC3E}">
        <p14:creationId xmlns:p14="http://schemas.microsoft.com/office/powerpoint/2010/main" val="179066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C05F3-EACC-C22D-58B5-9FDFFA652A0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820B5C7-2FA0-C22A-4DD6-CC0DB971696A}"/>
              </a:ext>
            </a:extLst>
          </p:cNvPr>
          <p:cNvSpPr>
            <a:spLocks noGrp="1"/>
          </p:cNvSpPr>
          <p:nvPr>
            <p:ph type="title"/>
          </p:nvPr>
        </p:nvSpPr>
        <p:spPr/>
        <p:txBody>
          <a:bodyPr/>
          <a:lstStyle/>
          <a:p>
            <a:r>
              <a:rPr lang="fr-FR" b="1" dirty="0">
                <a:solidFill>
                  <a:srgbClr val="2B3D6C"/>
                </a:solidFill>
                <a:latin typeface="Montserrat" pitchFamily="2" charset="77"/>
              </a:rPr>
              <a:t>Décote brune ?</a:t>
            </a:r>
          </a:p>
        </p:txBody>
      </p:sp>
      <p:pic>
        <p:nvPicPr>
          <p:cNvPr id="5" name="Espace réservé du contenu 4" descr="Une image contenant capture d’écran, texte, Graphique, conception&#10;&#10;Le contenu généré par l’IA peut être incorrect.">
            <a:extLst>
              <a:ext uri="{FF2B5EF4-FFF2-40B4-BE49-F238E27FC236}">
                <a16:creationId xmlns:a16="http://schemas.microsoft.com/office/drawing/2014/main" id="{FEC7E68E-5CAD-70DF-E133-FD96881B39C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6667"/>
          <a:stretch>
            <a:fillRect/>
          </a:stretch>
        </p:blipFill>
        <p:spPr>
          <a:xfrm>
            <a:off x="0" y="5943600"/>
            <a:ext cx="12192000" cy="914400"/>
          </a:xfrm>
        </p:spPr>
      </p:pic>
      <p:sp>
        <p:nvSpPr>
          <p:cNvPr id="3" name="ZoneTexte 2">
            <a:extLst>
              <a:ext uri="{FF2B5EF4-FFF2-40B4-BE49-F238E27FC236}">
                <a16:creationId xmlns:a16="http://schemas.microsoft.com/office/drawing/2014/main" id="{04F86E8F-7DE2-99CF-EBA8-05869D859EC1}"/>
              </a:ext>
            </a:extLst>
          </p:cNvPr>
          <p:cNvSpPr txBox="1"/>
          <p:nvPr/>
        </p:nvSpPr>
        <p:spPr>
          <a:xfrm>
            <a:off x="955169" y="1933636"/>
            <a:ext cx="10398631" cy="3046988"/>
          </a:xfrm>
          <a:prstGeom prst="rect">
            <a:avLst/>
          </a:prstGeom>
          <a:noFill/>
        </p:spPr>
        <p:txBody>
          <a:bodyPr wrap="square" rtlCol="0">
            <a:spAutoFit/>
          </a:bodyPr>
          <a:lstStyle/>
          <a:p>
            <a:pPr marL="285750" indent="-285750">
              <a:buFont typeface="Arial" panose="020B0604020202020204" pitchFamily="34" charset="0"/>
              <a:buChar char="•"/>
            </a:pPr>
            <a:r>
              <a:rPr lang="fr-FR" sz="2400" dirty="0">
                <a:latin typeface="Montserrat" panose="00000500000000000000" pitchFamily="2" charset="0"/>
              </a:rPr>
              <a:t>Sur base de déclarations des investisseurs, quel est l’impact de la décote de valeur pour un immeuble carboné :</a:t>
            </a:r>
          </a:p>
          <a:p>
            <a:pPr marL="285750" indent="-285750">
              <a:buFont typeface="Arial" panose="020B0604020202020204" pitchFamily="34" charset="0"/>
              <a:buChar char="•"/>
            </a:pPr>
            <a:endParaRPr lang="fr-FR" sz="2400" dirty="0">
              <a:latin typeface="Montserrat" panose="00000500000000000000" pitchFamily="2" charset="0"/>
            </a:endParaRPr>
          </a:p>
          <a:p>
            <a:pPr marL="742950" lvl="1" indent="-285750">
              <a:buFont typeface="Arial" panose="020B0604020202020204" pitchFamily="34" charset="0"/>
              <a:buChar char="•"/>
            </a:pPr>
            <a:r>
              <a:rPr lang="fr-FR" sz="2400" dirty="0">
                <a:latin typeface="Montserrat" panose="00000500000000000000" pitchFamily="2" charset="0"/>
              </a:rPr>
              <a:t>18% estiment qu’il n’y a pas de décote</a:t>
            </a:r>
          </a:p>
          <a:p>
            <a:pPr marL="742950" lvl="1" indent="-285750">
              <a:buFont typeface="Arial" panose="020B0604020202020204" pitchFamily="34" charset="0"/>
              <a:buChar char="•"/>
            </a:pPr>
            <a:r>
              <a:rPr lang="fr-FR" sz="2400" dirty="0">
                <a:latin typeface="Montserrat" panose="00000500000000000000" pitchFamily="2" charset="0"/>
              </a:rPr>
              <a:t>30% estiment la décote maximum de </a:t>
            </a:r>
            <a:r>
              <a:rPr lang="fr-FR" sz="2400" b="1" dirty="0">
                <a:latin typeface="Montserrat" panose="00000500000000000000" pitchFamily="2" charset="0"/>
              </a:rPr>
              <a:t>- 10%</a:t>
            </a:r>
          </a:p>
          <a:p>
            <a:pPr marL="742950" lvl="1" indent="-285750">
              <a:buFont typeface="Arial" panose="020B0604020202020204" pitchFamily="34" charset="0"/>
              <a:buChar char="•"/>
            </a:pPr>
            <a:r>
              <a:rPr lang="fr-FR" sz="2400" dirty="0">
                <a:latin typeface="Montserrat" panose="00000500000000000000" pitchFamily="2" charset="0"/>
              </a:rPr>
              <a:t>24% estiment la décote maximum de </a:t>
            </a:r>
            <a:r>
              <a:rPr lang="fr-FR" sz="2400" b="1" dirty="0">
                <a:latin typeface="Montserrat" panose="00000500000000000000" pitchFamily="2" charset="0"/>
              </a:rPr>
              <a:t>- 15%</a:t>
            </a:r>
          </a:p>
          <a:p>
            <a:pPr marL="742950" lvl="1" indent="-285750">
              <a:buFont typeface="Arial" panose="020B0604020202020204" pitchFamily="34" charset="0"/>
              <a:buChar char="•"/>
            </a:pPr>
            <a:r>
              <a:rPr lang="fr-FR" sz="2400" dirty="0">
                <a:latin typeface="Montserrat" panose="00000500000000000000" pitchFamily="2" charset="0"/>
              </a:rPr>
              <a:t>28% estiment la décote maximum de </a:t>
            </a:r>
            <a:r>
              <a:rPr lang="fr-FR" sz="2400" b="1" dirty="0">
                <a:latin typeface="Montserrat" panose="00000500000000000000" pitchFamily="2" charset="0"/>
              </a:rPr>
              <a:t>- 20%</a:t>
            </a:r>
          </a:p>
          <a:p>
            <a:pPr marL="285750" indent="-285750">
              <a:buFont typeface="Arial" panose="020B0604020202020204" pitchFamily="34" charset="0"/>
              <a:buChar char="•"/>
            </a:pPr>
            <a:endParaRPr lang="fr-FR" sz="2400" dirty="0">
              <a:latin typeface="Montserrat" panose="00000500000000000000" pitchFamily="2" charset="0"/>
            </a:endParaRPr>
          </a:p>
        </p:txBody>
      </p:sp>
    </p:spTree>
    <p:extLst>
      <p:ext uri="{BB962C8B-B14F-4D97-AF65-F5344CB8AC3E}">
        <p14:creationId xmlns:p14="http://schemas.microsoft.com/office/powerpoint/2010/main" val="240741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2063F-420A-1448-BEFC-5C799529426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84CCF5C-3D0A-A35D-C3F9-EA121B5A7DEE}"/>
              </a:ext>
            </a:extLst>
          </p:cNvPr>
          <p:cNvSpPr>
            <a:spLocks noGrp="1"/>
          </p:cNvSpPr>
          <p:nvPr>
            <p:ph type="title"/>
          </p:nvPr>
        </p:nvSpPr>
        <p:spPr/>
        <p:txBody>
          <a:bodyPr/>
          <a:lstStyle/>
          <a:p>
            <a:r>
              <a:rPr lang="fr-FR" b="1" dirty="0">
                <a:solidFill>
                  <a:srgbClr val="2B3D6C"/>
                </a:solidFill>
                <a:latin typeface="Montserrat" pitchFamily="2" charset="77"/>
              </a:rPr>
              <a:t>Impact locatif ?</a:t>
            </a:r>
          </a:p>
        </p:txBody>
      </p:sp>
      <p:pic>
        <p:nvPicPr>
          <p:cNvPr id="5" name="Espace réservé du contenu 4" descr="Une image contenant capture d’écran, texte, Graphique, conception&#10;&#10;Le contenu généré par l’IA peut être incorrect.">
            <a:extLst>
              <a:ext uri="{FF2B5EF4-FFF2-40B4-BE49-F238E27FC236}">
                <a16:creationId xmlns:a16="http://schemas.microsoft.com/office/drawing/2014/main" id="{3EFA6D08-E08A-C10A-3628-98423AAE039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6667"/>
          <a:stretch>
            <a:fillRect/>
          </a:stretch>
        </p:blipFill>
        <p:spPr>
          <a:xfrm>
            <a:off x="0" y="5943600"/>
            <a:ext cx="12192000" cy="914400"/>
          </a:xfrm>
        </p:spPr>
      </p:pic>
      <p:sp>
        <p:nvSpPr>
          <p:cNvPr id="3" name="ZoneTexte 2">
            <a:extLst>
              <a:ext uri="{FF2B5EF4-FFF2-40B4-BE49-F238E27FC236}">
                <a16:creationId xmlns:a16="http://schemas.microsoft.com/office/drawing/2014/main" id="{F06FE024-83C6-CFF4-846C-5B5C82B3FE57}"/>
              </a:ext>
            </a:extLst>
          </p:cNvPr>
          <p:cNvSpPr txBox="1"/>
          <p:nvPr/>
        </p:nvSpPr>
        <p:spPr>
          <a:xfrm>
            <a:off x="955169" y="1933636"/>
            <a:ext cx="10398631" cy="3785652"/>
          </a:xfrm>
          <a:prstGeom prst="rect">
            <a:avLst/>
          </a:prstGeom>
          <a:noFill/>
        </p:spPr>
        <p:txBody>
          <a:bodyPr wrap="square" rtlCol="0">
            <a:spAutoFit/>
          </a:bodyPr>
          <a:lstStyle/>
          <a:p>
            <a:pPr marL="285750" indent="-285750">
              <a:buFont typeface="Arial" panose="020B0604020202020204" pitchFamily="34" charset="0"/>
              <a:buChar char="•"/>
            </a:pPr>
            <a:r>
              <a:rPr lang="fr-FR" sz="2400" dirty="0">
                <a:latin typeface="Montserrat" panose="00000500000000000000" pitchFamily="2" charset="0"/>
              </a:rPr>
              <a:t>En février 2024, l’OID (Œuvrer pour un Immobilier Durable) évoque les enjeux locatifs pour les immeubles vertueux :</a:t>
            </a:r>
          </a:p>
          <a:p>
            <a:pPr marL="285750" indent="-285750">
              <a:buFont typeface="Arial" panose="020B0604020202020204" pitchFamily="34" charset="0"/>
              <a:buChar char="•"/>
            </a:pPr>
            <a:endParaRPr lang="fr-FR" sz="2400" dirty="0">
              <a:latin typeface="Montserrat" panose="00000500000000000000" pitchFamily="2" charset="0"/>
            </a:endParaRPr>
          </a:p>
          <a:p>
            <a:pPr marL="800100" lvl="1" indent="-342900">
              <a:buFont typeface="Arial" panose="020B0604020202020204" pitchFamily="34" charset="0"/>
              <a:buChar char="•"/>
            </a:pPr>
            <a:r>
              <a:rPr lang="fr-FR" sz="2400" dirty="0">
                <a:latin typeface="Montserrat" panose="00000500000000000000" pitchFamily="2" charset="0"/>
              </a:rPr>
              <a:t>En 2021, CBRE a estimé que la prime locative pour les immeubles certifiés HQE pour les immeubles de bureaux en Ile-de-France, sur la période 2016 - 2020 était de : </a:t>
            </a:r>
            <a:r>
              <a:rPr lang="fr-FR" sz="2400" b="1" dirty="0">
                <a:latin typeface="Montserrat" panose="00000500000000000000" pitchFamily="2" charset="0"/>
              </a:rPr>
              <a:t>+ 15%</a:t>
            </a:r>
          </a:p>
          <a:p>
            <a:pPr marL="800100" lvl="1" indent="-342900">
              <a:buFont typeface="Arial" panose="020B0604020202020204" pitchFamily="34" charset="0"/>
              <a:buChar char="•"/>
            </a:pPr>
            <a:r>
              <a:rPr lang="fr-FR" sz="2400" dirty="0">
                <a:latin typeface="Montserrat" panose="00000500000000000000" pitchFamily="2" charset="0"/>
              </a:rPr>
              <a:t>En 2021, Cushman &amp; Wakefield a estimé que la différence moyenne entre un bâtiment certifié LEED et son équivalent non certifié était de : </a:t>
            </a:r>
            <a:r>
              <a:rPr lang="fr-FR" sz="2400" b="1" dirty="0">
                <a:latin typeface="Montserrat" panose="00000500000000000000" pitchFamily="2" charset="0"/>
              </a:rPr>
              <a:t>+ 11,1 %</a:t>
            </a:r>
          </a:p>
          <a:p>
            <a:pPr marL="285750" indent="-285750">
              <a:buFont typeface="Arial" panose="020B0604020202020204" pitchFamily="34" charset="0"/>
              <a:buChar char="•"/>
            </a:pPr>
            <a:endParaRPr lang="fr-FR" sz="2400" dirty="0">
              <a:latin typeface="Montserrat" panose="00000500000000000000" pitchFamily="2" charset="0"/>
            </a:endParaRPr>
          </a:p>
        </p:txBody>
      </p:sp>
    </p:spTree>
    <p:extLst>
      <p:ext uri="{BB962C8B-B14F-4D97-AF65-F5344CB8AC3E}">
        <p14:creationId xmlns:p14="http://schemas.microsoft.com/office/powerpoint/2010/main" val="2267868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66850-DA8E-FD41-92F0-DE867B2EC45B}"/>
              </a:ext>
            </a:extLst>
          </p:cNvPr>
          <p:cNvSpPr>
            <a:spLocks noGrp="1"/>
          </p:cNvSpPr>
          <p:nvPr>
            <p:ph type="title"/>
          </p:nvPr>
        </p:nvSpPr>
        <p:spPr>
          <a:xfrm>
            <a:off x="6095999" y="2633540"/>
            <a:ext cx="5424275" cy="1325563"/>
          </a:xfrm>
        </p:spPr>
        <p:txBody>
          <a:bodyPr>
            <a:normAutofit fontScale="90000"/>
          </a:bodyPr>
          <a:lstStyle/>
          <a:p>
            <a:r>
              <a:rPr lang="fr-FR" b="1" dirty="0">
                <a:solidFill>
                  <a:srgbClr val="2B3D6C"/>
                </a:solidFill>
                <a:latin typeface="Montserrat" pitchFamily="2" charset="77"/>
              </a:rPr>
              <a:t>Enjeux environnementaux</a:t>
            </a:r>
            <a:br>
              <a:rPr lang="fr-FR" b="1" dirty="0">
                <a:solidFill>
                  <a:srgbClr val="2B3D6C"/>
                </a:solidFill>
                <a:latin typeface="Montserrat" pitchFamily="2" charset="77"/>
              </a:rPr>
            </a:br>
            <a:r>
              <a:rPr lang="fr-FR" b="1" dirty="0">
                <a:solidFill>
                  <a:srgbClr val="2B3D6C"/>
                </a:solidFill>
                <a:latin typeface="Montserrat" pitchFamily="2" charset="77"/>
              </a:rPr>
              <a:t>&amp; valeur des actifs immobiliers</a:t>
            </a:r>
          </a:p>
        </p:txBody>
      </p:sp>
      <p:pic>
        <p:nvPicPr>
          <p:cNvPr id="5" name="Espace réservé du contenu 4" descr="Une image contenant capture d’écran, texte&#10;&#10;Le contenu généré par l’IA peut être incorrect.">
            <a:extLst>
              <a:ext uri="{FF2B5EF4-FFF2-40B4-BE49-F238E27FC236}">
                <a16:creationId xmlns:a16="http://schemas.microsoft.com/office/drawing/2014/main" id="{485815C4-5049-DCE2-9CA5-E25FFAA539B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60337"/>
          <a:stretch>
            <a:fillRect/>
          </a:stretch>
        </p:blipFill>
        <p:spPr>
          <a:xfrm>
            <a:off x="0" y="0"/>
            <a:ext cx="4835769" cy="6858000"/>
          </a:xfrm>
        </p:spPr>
      </p:pic>
    </p:spTree>
    <p:extLst>
      <p:ext uri="{BB962C8B-B14F-4D97-AF65-F5344CB8AC3E}">
        <p14:creationId xmlns:p14="http://schemas.microsoft.com/office/powerpoint/2010/main" val="1870241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39B6C-1975-07BF-983C-DBA331DAE61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671194-294B-CB5C-5C17-D9E816B3D92D}"/>
              </a:ext>
            </a:extLst>
          </p:cNvPr>
          <p:cNvSpPr>
            <a:spLocks noGrp="1"/>
          </p:cNvSpPr>
          <p:nvPr>
            <p:ph type="title"/>
          </p:nvPr>
        </p:nvSpPr>
        <p:spPr>
          <a:xfrm>
            <a:off x="839971" y="10227"/>
            <a:ext cx="11153958" cy="1322113"/>
          </a:xfrm>
        </p:spPr>
        <p:txBody>
          <a:bodyPr/>
          <a:lstStyle/>
          <a:p>
            <a:r>
              <a:rPr lang="fr-FR" sz="3600" dirty="0"/>
              <a:t>En pratique</a:t>
            </a:r>
            <a:br>
              <a:rPr lang="fr-FR" dirty="0"/>
            </a:br>
            <a:r>
              <a:rPr lang="fr-FR" sz="2800" b="1" dirty="0">
                <a:solidFill>
                  <a:schemeClr val="bg1">
                    <a:lumMod val="65000"/>
                  </a:schemeClr>
                </a:solidFill>
              </a:rPr>
              <a:t>La rénovation d’un bâtiment de bureaux à Levallois-Perret</a:t>
            </a:r>
            <a:endParaRPr lang="fr-FR" sz="3600" b="1" dirty="0">
              <a:solidFill>
                <a:schemeClr val="bg1">
                  <a:lumMod val="65000"/>
                </a:schemeClr>
              </a:solidFill>
            </a:endParaRPr>
          </a:p>
        </p:txBody>
      </p:sp>
      <p:sp>
        <p:nvSpPr>
          <p:cNvPr id="3" name="Espace réservé du contenu 2">
            <a:extLst>
              <a:ext uri="{FF2B5EF4-FFF2-40B4-BE49-F238E27FC236}">
                <a16:creationId xmlns:a16="http://schemas.microsoft.com/office/drawing/2014/main" id="{E2B6D3B7-359E-660F-978A-53164B0771FA}"/>
              </a:ext>
            </a:extLst>
          </p:cNvPr>
          <p:cNvSpPr>
            <a:spLocks noGrp="1"/>
          </p:cNvSpPr>
          <p:nvPr>
            <p:ph idx="1"/>
          </p:nvPr>
        </p:nvSpPr>
        <p:spPr>
          <a:xfrm>
            <a:off x="563743" y="1606631"/>
            <a:ext cx="5188471" cy="4470583"/>
          </a:xfrm>
        </p:spPr>
        <p:txBody>
          <a:bodyPr>
            <a:normAutofit/>
          </a:bodyPr>
          <a:lstStyle/>
          <a:p>
            <a:r>
              <a:rPr lang="fr-FR" sz="2000" dirty="0"/>
              <a:t>Bâtiment de 1990.</a:t>
            </a:r>
          </a:p>
          <a:p>
            <a:r>
              <a:rPr lang="fr-FR" sz="2000" dirty="0"/>
              <a:t>1 288 m², 27 places de </a:t>
            </a:r>
            <a:r>
              <a:rPr lang="fr-FR" sz="2000" dirty="0" err="1"/>
              <a:t>pkg</a:t>
            </a:r>
            <a:r>
              <a:rPr lang="fr-FR" sz="2000" dirty="0"/>
              <a:t>.</a:t>
            </a:r>
          </a:p>
          <a:p>
            <a:r>
              <a:rPr lang="fr-FR" sz="2000" dirty="0"/>
              <a:t>Fenêtres et baies en simple vitrage, climatisation par ventilo-convecteurs, état d’entretien moyen.</a:t>
            </a:r>
          </a:p>
          <a:p>
            <a:r>
              <a:rPr lang="fr-FR" sz="2000" dirty="0"/>
              <a:t>Valeur locative en l’état : </a:t>
            </a:r>
            <a:r>
              <a:rPr lang="fr-FR" sz="2000" b="1" dirty="0"/>
              <a:t>300 €/m² HT-HC</a:t>
            </a:r>
            <a:r>
              <a:rPr lang="fr-FR" sz="2000" dirty="0"/>
              <a:t> (386 400 € HT-HC/an).</a:t>
            </a:r>
          </a:p>
          <a:p>
            <a:r>
              <a:rPr lang="fr-FR" sz="2000" dirty="0"/>
              <a:t>Vendu libre à un utilisateur au T2 2024 pour 6,2 M€, soit </a:t>
            </a:r>
            <a:r>
              <a:rPr lang="fr-FR" sz="2000" b="1" dirty="0"/>
              <a:t>4 814 €/m² </a:t>
            </a:r>
            <a:r>
              <a:rPr lang="fr-FR" sz="2000" dirty="0"/>
              <a:t>et un taux de rendement brut effectif de </a:t>
            </a:r>
            <a:r>
              <a:rPr lang="fr-FR" sz="2000" b="1" dirty="0"/>
              <a:t>5,8%</a:t>
            </a:r>
            <a:r>
              <a:rPr lang="fr-FR" sz="2000" dirty="0"/>
              <a:t>.</a:t>
            </a:r>
          </a:p>
          <a:p>
            <a:r>
              <a:rPr lang="fr-FR" sz="2000" dirty="0"/>
              <a:t>Au T2 2024, le taux « prime » à Levallois-Perret est de 5,5%. </a:t>
            </a:r>
          </a:p>
        </p:txBody>
      </p:sp>
      <p:sp>
        <p:nvSpPr>
          <p:cNvPr id="5" name="Espace réservé du numéro de diapositive 4">
            <a:extLst>
              <a:ext uri="{FF2B5EF4-FFF2-40B4-BE49-F238E27FC236}">
                <a16:creationId xmlns:a16="http://schemas.microsoft.com/office/drawing/2014/main" id="{49E362F1-55E8-884C-5019-4AC220AD00DA}"/>
              </a:ext>
            </a:extLst>
          </p:cNvPr>
          <p:cNvSpPr>
            <a:spLocks noGrp="1"/>
          </p:cNvSpPr>
          <p:nvPr>
            <p:ph type="sldNum" sz="quarter" idx="12"/>
          </p:nvPr>
        </p:nvSpPr>
        <p:spPr>
          <a:xfrm>
            <a:off x="9282629" y="64099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73E08-F0DA-4640-90A7-280A083053E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re 1">
            <a:extLst>
              <a:ext uri="{FF2B5EF4-FFF2-40B4-BE49-F238E27FC236}">
                <a16:creationId xmlns:a16="http://schemas.microsoft.com/office/drawing/2014/main" id="{AFF7D99C-0B28-04E0-B8F5-9B814451735C}"/>
              </a:ext>
            </a:extLst>
          </p:cNvPr>
          <p:cNvSpPr txBox="1">
            <a:spLocks/>
          </p:cNvSpPr>
          <p:nvPr/>
        </p:nvSpPr>
        <p:spPr>
          <a:xfrm>
            <a:off x="1123334" y="1201346"/>
            <a:ext cx="99113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8" name="Image 7">
            <a:extLst>
              <a:ext uri="{FF2B5EF4-FFF2-40B4-BE49-F238E27FC236}">
                <a16:creationId xmlns:a16="http://schemas.microsoft.com/office/drawing/2014/main" id="{61628A69-78AE-CE97-BA71-9E8B6B93343E}"/>
              </a:ext>
            </a:extLst>
          </p:cNvPr>
          <p:cNvPicPr>
            <a:picLocks noChangeAspect="1"/>
          </p:cNvPicPr>
          <p:nvPr/>
        </p:nvPicPr>
        <p:blipFill>
          <a:blip r:embed="rId2"/>
          <a:stretch>
            <a:fillRect/>
          </a:stretch>
        </p:blipFill>
        <p:spPr>
          <a:xfrm>
            <a:off x="6236245" y="1649634"/>
            <a:ext cx="5950212" cy="4322439"/>
          </a:xfrm>
          <a:prstGeom prst="rect">
            <a:avLst/>
          </a:prstGeom>
        </p:spPr>
      </p:pic>
      <p:pic>
        <p:nvPicPr>
          <p:cNvPr id="6" name="Espace réservé du contenu 4" descr="Une image contenant capture d’écran, texte, Graphique, conception&#10;&#10;Le contenu généré par l’IA peut être incorrect.">
            <a:extLst>
              <a:ext uri="{FF2B5EF4-FFF2-40B4-BE49-F238E27FC236}">
                <a16:creationId xmlns:a16="http://schemas.microsoft.com/office/drawing/2014/main" id="{9BEEB60A-9023-BFCC-5C4B-0CBEA18F7237}"/>
              </a:ext>
            </a:extLst>
          </p:cNvPr>
          <p:cNvPicPr>
            <a:picLocks noChangeAspect="1"/>
          </p:cNvPicPr>
          <p:nvPr/>
        </p:nvPicPr>
        <p:blipFill>
          <a:blip r:embed="rId3">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3524549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E2F71-09C2-7119-C98C-01029387E3C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A7A3CB6-D8F6-78A6-1425-ED7207388FA9}"/>
              </a:ext>
            </a:extLst>
          </p:cNvPr>
          <p:cNvSpPr>
            <a:spLocks noGrp="1"/>
          </p:cNvSpPr>
          <p:nvPr>
            <p:ph type="title"/>
          </p:nvPr>
        </p:nvSpPr>
        <p:spPr>
          <a:xfrm>
            <a:off x="838199" y="20283"/>
            <a:ext cx="11187629" cy="1325563"/>
          </a:xfrm>
        </p:spPr>
        <p:txBody>
          <a:bodyPr/>
          <a:lstStyle/>
          <a:p>
            <a:r>
              <a:rPr lang="fr-FR" sz="3600" dirty="0"/>
              <a:t>En pratique</a:t>
            </a:r>
            <a:br>
              <a:rPr lang="fr-FR" dirty="0"/>
            </a:br>
            <a:r>
              <a:rPr lang="fr-FR" sz="2800" b="1" dirty="0">
                <a:solidFill>
                  <a:schemeClr val="bg1">
                    <a:lumMod val="65000"/>
                  </a:schemeClr>
                </a:solidFill>
              </a:rPr>
              <a:t>La rénovation d’un bâtiment de bureaux à Levallois-Perret</a:t>
            </a:r>
            <a:endParaRPr lang="fr-FR" sz="3600" b="1" dirty="0">
              <a:solidFill>
                <a:schemeClr val="bg1">
                  <a:lumMod val="65000"/>
                </a:schemeClr>
              </a:solidFill>
            </a:endParaRPr>
          </a:p>
        </p:txBody>
      </p:sp>
      <p:sp>
        <p:nvSpPr>
          <p:cNvPr id="3" name="Espace réservé du contenu 2">
            <a:extLst>
              <a:ext uri="{FF2B5EF4-FFF2-40B4-BE49-F238E27FC236}">
                <a16:creationId xmlns:a16="http://schemas.microsoft.com/office/drawing/2014/main" id="{56891DB8-9357-CC6A-D385-EF80AFBA7B6C}"/>
              </a:ext>
            </a:extLst>
          </p:cNvPr>
          <p:cNvSpPr>
            <a:spLocks noGrp="1"/>
          </p:cNvSpPr>
          <p:nvPr>
            <p:ph idx="1"/>
          </p:nvPr>
        </p:nvSpPr>
        <p:spPr>
          <a:xfrm>
            <a:off x="563743" y="1655197"/>
            <a:ext cx="5188471" cy="4470583"/>
          </a:xfrm>
        </p:spPr>
        <p:txBody>
          <a:bodyPr>
            <a:normAutofit/>
          </a:bodyPr>
          <a:lstStyle/>
          <a:p>
            <a:r>
              <a:rPr lang="fr-FR" sz="2000" dirty="0"/>
              <a:t>Travaux de rénovation en 2024 : </a:t>
            </a:r>
            <a:r>
              <a:rPr lang="fr-FR" sz="2000" b="1" dirty="0"/>
              <a:t>1,85 M€</a:t>
            </a:r>
            <a:r>
              <a:rPr lang="fr-FR" sz="2000" dirty="0"/>
              <a:t>, dont 1,55 M€ de travaux d’isolation et décarbonation (façades, menuiseries extérieures, étanchéité, chauffage-ventilation-climatisation).</a:t>
            </a:r>
          </a:p>
          <a:p>
            <a:r>
              <a:rPr lang="fr-FR" sz="2000" dirty="0"/>
              <a:t>Location fin 2024 pour un loyer économique de </a:t>
            </a:r>
            <a:r>
              <a:rPr lang="fr-FR" sz="2000" b="1" dirty="0"/>
              <a:t>404 €/m² HT-HC </a:t>
            </a:r>
            <a:r>
              <a:rPr lang="fr-FR" sz="2000" dirty="0"/>
              <a:t>(520 100 € HT-HC/an).</a:t>
            </a:r>
          </a:p>
          <a:p>
            <a:r>
              <a:rPr lang="fr-FR" sz="2000" dirty="0"/>
              <a:t>Valeur vénale estimée en 2025 à un taux de rendement de </a:t>
            </a:r>
            <a:r>
              <a:rPr lang="fr-FR" sz="2000" b="1" dirty="0"/>
              <a:t>5,8 %</a:t>
            </a:r>
            <a:r>
              <a:rPr lang="fr-FR" sz="2000" dirty="0"/>
              <a:t> : 8,3 M€, soit </a:t>
            </a:r>
            <a:r>
              <a:rPr lang="fr-FR" sz="2000" b="1" dirty="0"/>
              <a:t>6 444 €/m²</a:t>
            </a:r>
            <a:r>
              <a:rPr lang="fr-FR" sz="2000" dirty="0"/>
              <a:t>.</a:t>
            </a:r>
          </a:p>
          <a:p>
            <a:r>
              <a:rPr lang="fr-FR" sz="2000" dirty="0"/>
              <a:t>Plus-value : 2,1 M€.</a:t>
            </a:r>
          </a:p>
          <a:p>
            <a:r>
              <a:rPr lang="fr-FR" sz="2000" dirty="0"/>
              <a:t>Création de valeur : 2,1 – 1,85 = </a:t>
            </a:r>
            <a:r>
              <a:rPr lang="fr-FR" sz="2000" b="1" dirty="0"/>
              <a:t>0,25 M€</a:t>
            </a:r>
            <a:r>
              <a:rPr lang="fr-FR" sz="2000" dirty="0"/>
              <a:t>. En réalité, la rénovation a permis de </a:t>
            </a:r>
            <a:r>
              <a:rPr lang="fr-FR" sz="2000" b="1" dirty="0"/>
              <a:t>maintenir la valeur de l’immeuble </a:t>
            </a:r>
            <a:r>
              <a:rPr lang="fr-FR" sz="2000" dirty="0"/>
              <a:t>et de </a:t>
            </a:r>
            <a:r>
              <a:rPr lang="fr-FR" sz="2000" b="1" dirty="0"/>
              <a:t>le rendre louable</a:t>
            </a:r>
            <a:r>
              <a:rPr lang="fr-FR" sz="2000" dirty="0"/>
              <a:t>.</a:t>
            </a:r>
          </a:p>
        </p:txBody>
      </p:sp>
      <p:sp>
        <p:nvSpPr>
          <p:cNvPr id="5" name="Espace réservé du numéro de diapositive 4">
            <a:extLst>
              <a:ext uri="{FF2B5EF4-FFF2-40B4-BE49-F238E27FC236}">
                <a16:creationId xmlns:a16="http://schemas.microsoft.com/office/drawing/2014/main" id="{CEDA3112-3616-C0B1-A946-52B8F2779FDE}"/>
              </a:ext>
            </a:extLst>
          </p:cNvPr>
          <p:cNvSpPr>
            <a:spLocks noGrp="1"/>
          </p:cNvSpPr>
          <p:nvPr>
            <p:ph type="sldNum" sz="quarter" idx="12"/>
          </p:nvPr>
        </p:nvSpPr>
        <p:spPr>
          <a:xfrm>
            <a:off x="9282629" y="64099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73E08-F0DA-4640-90A7-280A083053E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re 1">
            <a:extLst>
              <a:ext uri="{FF2B5EF4-FFF2-40B4-BE49-F238E27FC236}">
                <a16:creationId xmlns:a16="http://schemas.microsoft.com/office/drawing/2014/main" id="{D79059A8-C0A5-03C0-C526-9946FFFBD10C}"/>
              </a:ext>
            </a:extLst>
          </p:cNvPr>
          <p:cNvSpPr txBox="1">
            <a:spLocks/>
          </p:cNvSpPr>
          <p:nvPr/>
        </p:nvSpPr>
        <p:spPr>
          <a:xfrm>
            <a:off x="1123334" y="1201346"/>
            <a:ext cx="99113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8" name="Image 7">
            <a:extLst>
              <a:ext uri="{FF2B5EF4-FFF2-40B4-BE49-F238E27FC236}">
                <a16:creationId xmlns:a16="http://schemas.microsoft.com/office/drawing/2014/main" id="{217BCF1D-DA93-D8D7-1F47-C76244BD620D}"/>
              </a:ext>
            </a:extLst>
          </p:cNvPr>
          <p:cNvPicPr>
            <a:picLocks noChangeAspect="1"/>
          </p:cNvPicPr>
          <p:nvPr/>
        </p:nvPicPr>
        <p:blipFill>
          <a:blip r:embed="rId2"/>
          <a:stretch>
            <a:fillRect/>
          </a:stretch>
        </p:blipFill>
        <p:spPr>
          <a:xfrm>
            <a:off x="6241020" y="1607375"/>
            <a:ext cx="5948663" cy="4326928"/>
          </a:xfrm>
          <a:prstGeom prst="rect">
            <a:avLst/>
          </a:prstGeom>
        </p:spPr>
      </p:pic>
      <p:pic>
        <p:nvPicPr>
          <p:cNvPr id="6" name="Espace réservé du contenu 4" descr="Une image contenant capture d’écran, texte, Graphique, conception&#10;&#10;Le contenu généré par l’IA peut être incorrect.">
            <a:extLst>
              <a:ext uri="{FF2B5EF4-FFF2-40B4-BE49-F238E27FC236}">
                <a16:creationId xmlns:a16="http://schemas.microsoft.com/office/drawing/2014/main" id="{678D35C4-87FD-CDFC-8811-533298F39D5A}"/>
              </a:ext>
            </a:extLst>
          </p:cNvPr>
          <p:cNvPicPr>
            <a:picLocks noChangeAspect="1"/>
          </p:cNvPicPr>
          <p:nvPr/>
        </p:nvPicPr>
        <p:blipFill>
          <a:blip r:embed="rId3">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3935443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0F479-B7C6-3C9E-B3C6-88FABFE6207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FB6A9FE-C9B0-D124-C968-CFC5A453545B}"/>
              </a:ext>
            </a:extLst>
          </p:cNvPr>
          <p:cNvSpPr>
            <a:spLocks noGrp="1"/>
          </p:cNvSpPr>
          <p:nvPr>
            <p:ph type="title"/>
          </p:nvPr>
        </p:nvSpPr>
        <p:spPr>
          <a:xfrm>
            <a:off x="838199" y="10235"/>
            <a:ext cx="11187629" cy="1325563"/>
          </a:xfrm>
        </p:spPr>
        <p:txBody>
          <a:bodyPr/>
          <a:lstStyle/>
          <a:p>
            <a:r>
              <a:rPr lang="fr-FR" sz="3600" dirty="0"/>
              <a:t>En pratique</a:t>
            </a:r>
            <a:br>
              <a:rPr lang="fr-FR" dirty="0"/>
            </a:br>
            <a:r>
              <a:rPr lang="fr-FR" sz="2800" b="1" dirty="0">
                <a:solidFill>
                  <a:schemeClr val="bg1">
                    <a:lumMod val="65000"/>
                  </a:schemeClr>
                </a:solidFill>
              </a:rPr>
              <a:t>L’impact du DPE sur le prix des logements</a:t>
            </a:r>
            <a:endParaRPr lang="fr-FR" sz="3600" b="1" dirty="0">
              <a:solidFill>
                <a:schemeClr val="bg1">
                  <a:lumMod val="65000"/>
                </a:schemeClr>
              </a:solidFill>
            </a:endParaRPr>
          </a:p>
        </p:txBody>
      </p:sp>
      <p:pic>
        <p:nvPicPr>
          <p:cNvPr id="7" name="Espace réservé du contenu 6">
            <a:extLst>
              <a:ext uri="{FF2B5EF4-FFF2-40B4-BE49-F238E27FC236}">
                <a16:creationId xmlns:a16="http://schemas.microsoft.com/office/drawing/2014/main" id="{9D6A3017-BFE4-30FA-35E4-D329ADF00E77}"/>
              </a:ext>
            </a:extLst>
          </p:cNvPr>
          <p:cNvPicPr>
            <a:picLocks noGrp="1" noChangeAspect="1"/>
          </p:cNvPicPr>
          <p:nvPr>
            <p:ph idx="1"/>
          </p:nvPr>
        </p:nvPicPr>
        <p:blipFill>
          <a:blip r:embed="rId2"/>
          <a:stretch>
            <a:fillRect/>
          </a:stretch>
        </p:blipFill>
        <p:spPr>
          <a:xfrm>
            <a:off x="1375719" y="1945907"/>
            <a:ext cx="8692984" cy="4046309"/>
          </a:xfrm>
        </p:spPr>
      </p:pic>
      <p:sp>
        <p:nvSpPr>
          <p:cNvPr id="5" name="Espace réservé du numéro de diapositive 4">
            <a:extLst>
              <a:ext uri="{FF2B5EF4-FFF2-40B4-BE49-F238E27FC236}">
                <a16:creationId xmlns:a16="http://schemas.microsoft.com/office/drawing/2014/main" id="{29CB6723-97BB-BE03-4657-8B4F091806EE}"/>
              </a:ext>
            </a:extLst>
          </p:cNvPr>
          <p:cNvSpPr>
            <a:spLocks noGrp="1"/>
          </p:cNvSpPr>
          <p:nvPr>
            <p:ph type="sldNum" sz="quarter" idx="12"/>
          </p:nvPr>
        </p:nvSpPr>
        <p:spPr>
          <a:xfrm>
            <a:off x="9282629" y="64099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73E08-F0DA-4640-90A7-280A083053E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FC1526B1-85F9-F0AA-3233-8C5182F36152}"/>
              </a:ext>
            </a:extLst>
          </p:cNvPr>
          <p:cNvSpPr txBox="1"/>
          <p:nvPr/>
        </p:nvSpPr>
        <p:spPr>
          <a:xfrm>
            <a:off x="972065" y="1494563"/>
            <a:ext cx="9844216" cy="369332"/>
          </a:xfrm>
          <a:prstGeom prst="rect">
            <a:avLst/>
          </a:prstGeom>
          <a:noFill/>
        </p:spPr>
        <p:txBody>
          <a:bodyPr wrap="square">
            <a:spAutoFit/>
          </a:bodyPr>
          <a:lstStyle/>
          <a:p>
            <a:r>
              <a:rPr kumimoji="0" lang="fr-FR" b="0" i="0" u="none" strike="noStrike" kern="1200" cap="none" spc="0" normalizeH="0" baseline="0" noProof="0" dirty="0">
                <a:ln>
                  <a:noFill/>
                </a:ln>
                <a:solidFill>
                  <a:prstClr val="black"/>
                </a:solidFill>
                <a:effectLst/>
                <a:uLnTx/>
                <a:uFillTx/>
                <a:latin typeface="Calibri" panose="020F0502020204030204"/>
                <a:ea typeface="+mn-ea"/>
                <a:cs typeface="+mn-cs"/>
              </a:rPr>
              <a:t>Etude publiée en novembre 2024 par les Notaires de France :« La valeur verte des logements en 2023 » </a:t>
            </a:r>
            <a:endParaRPr lang="fr-FR" sz="1200" dirty="0"/>
          </a:p>
        </p:txBody>
      </p:sp>
      <p:pic>
        <p:nvPicPr>
          <p:cNvPr id="8" name="Espace réservé du contenu 4" descr="Une image contenant capture d’écran, texte, Graphique, conception&#10;&#10;Le contenu généré par l’IA peut être incorrect.">
            <a:extLst>
              <a:ext uri="{FF2B5EF4-FFF2-40B4-BE49-F238E27FC236}">
                <a16:creationId xmlns:a16="http://schemas.microsoft.com/office/drawing/2014/main" id="{F0317E11-0D8F-9162-FBF8-441C0C915B64}"/>
              </a:ext>
            </a:extLst>
          </p:cNvPr>
          <p:cNvPicPr>
            <a:picLocks noChangeAspect="1"/>
          </p:cNvPicPr>
          <p:nvPr/>
        </p:nvPicPr>
        <p:blipFill>
          <a:blip r:embed="rId3">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3422869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A6BE7-9F9F-81A0-612E-70C8DCCA764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1C7D669-19C4-8FD4-FF81-4CE06D258F28}"/>
              </a:ext>
            </a:extLst>
          </p:cNvPr>
          <p:cNvSpPr>
            <a:spLocks noGrp="1"/>
          </p:cNvSpPr>
          <p:nvPr>
            <p:ph type="title"/>
          </p:nvPr>
        </p:nvSpPr>
        <p:spPr>
          <a:xfrm>
            <a:off x="838199" y="140865"/>
            <a:ext cx="11187629" cy="914400"/>
          </a:xfrm>
        </p:spPr>
        <p:txBody>
          <a:bodyPr>
            <a:noAutofit/>
          </a:bodyPr>
          <a:lstStyle/>
          <a:p>
            <a:r>
              <a:rPr lang="fr-FR" sz="3200" dirty="0"/>
              <a:t>En pratique</a:t>
            </a:r>
            <a:br>
              <a:rPr lang="fr-FR" sz="3200" dirty="0"/>
            </a:br>
            <a:r>
              <a:rPr lang="fr-FR" sz="2400" b="1" dirty="0">
                <a:solidFill>
                  <a:schemeClr val="bg1">
                    <a:lumMod val="65000"/>
                  </a:schemeClr>
                </a:solidFill>
              </a:rPr>
              <a:t>L’impact du DPE sur le prix des logements</a:t>
            </a:r>
          </a:p>
        </p:txBody>
      </p:sp>
      <p:sp>
        <p:nvSpPr>
          <p:cNvPr id="5" name="Espace réservé du numéro de diapositive 4">
            <a:extLst>
              <a:ext uri="{FF2B5EF4-FFF2-40B4-BE49-F238E27FC236}">
                <a16:creationId xmlns:a16="http://schemas.microsoft.com/office/drawing/2014/main" id="{F2E735C3-6DD5-D618-B9F0-9E8263CDAC5C}"/>
              </a:ext>
            </a:extLst>
          </p:cNvPr>
          <p:cNvSpPr>
            <a:spLocks noGrp="1"/>
          </p:cNvSpPr>
          <p:nvPr>
            <p:ph type="sldNum" sz="quarter" idx="12"/>
          </p:nvPr>
        </p:nvSpPr>
        <p:spPr>
          <a:xfrm>
            <a:off x="9282629" y="64099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73E08-F0DA-4640-90A7-280A083053E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Espace réservé du contenu 8">
            <a:extLst>
              <a:ext uri="{FF2B5EF4-FFF2-40B4-BE49-F238E27FC236}">
                <a16:creationId xmlns:a16="http://schemas.microsoft.com/office/drawing/2014/main" id="{DBD4C445-FA51-7134-9892-3A8C34CDC9D8}"/>
              </a:ext>
            </a:extLst>
          </p:cNvPr>
          <p:cNvPicPr>
            <a:picLocks noGrp="1" noChangeAspect="1"/>
          </p:cNvPicPr>
          <p:nvPr>
            <p:ph idx="1"/>
          </p:nvPr>
        </p:nvPicPr>
        <p:blipFill>
          <a:blip r:embed="rId2"/>
          <a:stretch>
            <a:fillRect/>
          </a:stretch>
        </p:blipFill>
        <p:spPr>
          <a:xfrm>
            <a:off x="3721475" y="1400432"/>
            <a:ext cx="4072887" cy="4605174"/>
          </a:xfrm>
        </p:spPr>
      </p:pic>
      <p:pic>
        <p:nvPicPr>
          <p:cNvPr id="3" name="Espace réservé du contenu 4" descr="Une image contenant capture d’écran, texte, Graphique, conception&#10;&#10;Le contenu généré par l’IA peut être incorrect.">
            <a:extLst>
              <a:ext uri="{FF2B5EF4-FFF2-40B4-BE49-F238E27FC236}">
                <a16:creationId xmlns:a16="http://schemas.microsoft.com/office/drawing/2014/main" id="{A703AD1D-1D32-21C7-6C15-37AB1B8E23EF}"/>
              </a:ext>
            </a:extLst>
          </p:cNvPr>
          <p:cNvPicPr>
            <a:picLocks noChangeAspect="1"/>
          </p:cNvPicPr>
          <p:nvPr/>
        </p:nvPicPr>
        <p:blipFill>
          <a:blip r:embed="rId3">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948346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5F3A1-C0A3-8F4F-6A44-28B3C72ADD5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DB49D90-F906-39CD-2799-AB9B1850BFF2}"/>
              </a:ext>
            </a:extLst>
          </p:cNvPr>
          <p:cNvSpPr>
            <a:spLocks noGrp="1"/>
          </p:cNvSpPr>
          <p:nvPr>
            <p:ph type="title"/>
          </p:nvPr>
        </p:nvSpPr>
        <p:spPr>
          <a:xfrm>
            <a:off x="838199" y="20285"/>
            <a:ext cx="11187629" cy="1325563"/>
          </a:xfrm>
        </p:spPr>
        <p:txBody>
          <a:bodyPr>
            <a:normAutofit/>
          </a:bodyPr>
          <a:lstStyle/>
          <a:p>
            <a:r>
              <a:rPr lang="fr-FR" sz="3200" dirty="0"/>
              <a:t>En pratique</a:t>
            </a:r>
            <a:br>
              <a:rPr lang="fr-FR" sz="4000" dirty="0"/>
            </a:br>
            <a:r>
              <a:rPr lang="fr-FR" sz="2400" b="1" dirty="0">
                <a:solidFill>
                  <a:schemeClr val="bg1">
                    <a:lumMod val="65000"/>
                  </a:schemeClr>
                </a:solidFill>
              </a:rPr>
              <a:t>Etude des prix de vente des pavillons à Tremblay-en-France</a:t>
            </a:r>
            <a:endParaRPr lang="fr-FR" sz="3200" b="1" dirty="0">
              <a:solidFill>
                <a:srgbClr val="70AD47"/>
              </a:solidFill>
            </a:endParaRPr>
          </a:p>
        </p:txBody>
      </p:sp>
      <p:sp>
        <p:nvSpPr>
          <p:cNvPr id="5" name="Espace réservé du numéro de diapositive 4">
            <a:extLst>
              <a:ext uri="{FF2B5EF4-FFF2-40B4-BE49-F238E27FC236}">
                <a16:creationId xmlns:a16="http://schemas.microsoft.com/office/drawing/2014/main" id="{C7824FB0-D537-8882-512E-08ABA9410F33}"/>
              </a:ext>
            </a:extLst>
          </p:cNvPr>
          <p:cNvSpPr>
            <a:spLocks noGrp="1"/>
          </p:cNvSpPr>
          <p:nvPr>
            <p:ph type="sldNum" sz="quarter" idx="12"/>
          </p:nvPr>
        </p:nvSpPr>
        <p:spPr>
          <a:xfrm>
            <a:off x="9282629" y="64099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73E08-F0DA-4640-90A7-280A083053E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Espace réservé du contenu 7">
            <a:extLst>
              <a:ext uri="{FF2B5EF4-FFF2-40B4-BE49-F238E27FC236}">
                <a16:creationId xmlns:a16="http://schemas.microsoft.com/office/drawing/2014/main" id="{DC7DEBCA-F072-C5EB-7516-444534EAAFB5}"/>
              </a:ext>
            </a:extLst>
          </p:cNvPr>
          <p:cNvPicPr>
            <a:picLocks noGrp="1" noChangeAspect="1"/>
          </p:cNvPicPr>
          <p:nvPr>
            <p:ph idx="1"/>
          </p:nvPr>
        </p:nvPicPr>
        <p:blipFill>
          <a:blip r:embed="rId2"/>
          <a:stretch>
            <a:fillRect/>
          </a:stretch>
        </p:blipFill>
        <p:spPr>
          <a:xfrm>
            <a:off x="712309" y="1869986"/>
            <a:ext cx="3883910" cy="4046812"/>
          </a:xfrm>
        </p:spPr>
      </p:pic>
      <p:pic>
        <p:nvPicPr>
          <p:cNvPr id="11" name="Image 10">
            <a:extLst>
              <a:ext uri="{FF2B5EF4-FFF2-40B4-BE49-F238E27FC236}">
                <a16:creationId xmlns:a16="http://schemas.microsoft.com/office/drawing/2014/main" id="{5CB90E24-29EA-0B93-919A-FE9E7FE2EA57}"/>
              </a:ext>
            </a:extLst>
          </p:cNvPr>
          <p:cNvPicPr>
            <a:picLocks noChangeAspect="1"/>
          </p:cNvPicPr>
          <p:nvPr/>
        </p:nvPicPr>
        <p:blipFill>
          <a:blip r:embed="rId3"/>
          <a:stretch>
            <a:fillRect/>
          </a:stretch>
        </p:blipFill>
        <p:spPr>
          <a:xfrm>
            <a:off x="6854787" y="2311321"/>
            <a:ext cx="3249933" cy="3632279"/>
          </a:xfrm>
          <a:prstGeom prst="rect">
            <a:avLst/>
          </a:prstGeom>
        </p:spPr>
      </p:pic>
      <p:cxnSp>
        <p:nvCxnSpPr>
          <p:cNvPr id="13" name="Connecteur droit avec flèche 12">
            <a:extLst>
              <a:ext uri="{FF2B5EF4-FFF2-40B4-BE49-F238E27FC236}">
                <a16:creationId xmlns:a16="http://schemas.microsoft.com/office/drawing/2014/main" id="{50C8E9FE-8DB7-C8B3-9470-2B41D75A68EE}"/>
              </a:ext>
            </a:extLst>
          </p:cNvPr>
          <p:cNvCxnSpPr>
            <a:cxnSpLocks/>
          </p:cNvCxnSpPr>
          <p:nvPr/>
        </p:nvCxnSpPr>
        <p:spPr>
          <a:xfrm flipH="1">
            <a:off x="4355152" y="2498169"/>
            <a:ext cx="918597" cy="2126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CA048729-4F94-D3CE-3C2F-4923B1A3C0EC}"/>
              </a:ext>
            </a:extLst>
          </p:cNvPr>
          <p:cNvCxnSpPr>
            <a:cxnSpLocks/>
          </p:cNvCxnSpPr>
          <p:nvPr/>
        </p:nvCxnSpPr>
        <p:spPr>
          <a:xfrm flipH="1">
            <a:off x="9732354" y="4441738"/>
            <a:ext cx="1188934" cy="6060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0772342F-5ACF-A7F9-91B8-436DB53EB6F0}"/>
              </a:ext>
            </a:extLst>
          </p:cNvPr>
          <p:cNvSpPr txBox="1"/>
          <p:nvPr/>
        </p:nvSpPr>
        <p:spPr>
          <a:xfrm>
            <a:off x="5124887" y="1795985"/>
            <a:ext cx="1295541" cy="707886"/>
          </a:xfrm>
          <a:prstGeom prst="rect">
            <a:avLst/>
          </a:prstGeom>
          <a:noFill/>
        </p:spPr>
        <p:txBody>
          <a:bodyPr wrap="square" rtlCol="0">
            <a:spAutoFit/>
          </a:bodyPr>
          <a:lstStyle/>
          <a:p>
            <a:pPr algn="ctr"/>
            <a:r>
              <a:rPr lang="fr-FR" sz="2000" b="1" dirty="0">
                <a:solidFill>
                  <a:srgbClr val="FF0000"/>
                </a:solidFill>
              </a:rPr>
              <a:t>Tremblay-en-France</a:t>
            </a:r>
          </a:p>
        </p:txBody>
      </p:sp>
      <p:sp>
        <p:nvSpPr>
          <p:cNvPr id="20" name="ZoneTexte 19">
            <a:extLst>
              <a:ext uri="{FF2B5EF4-FFF2-40B4-BE49-F238E27FC236}">
                <a16:creationId xmlns:a16="http://schemas.microsoft.com/office/drawing/2014/main" id="{7A152577-DFA8-D376-58AE-AD254DC59E9F}"/>
              </a:ext>
            </a:extLst>
          </p:cNvPr>
          <p:cNvSpPr txBox="1"/>
          <p:nvPr/>
        </p:nvSpPr>
        <p:spPr>
          <a:xfrm>
            <a:off x="10657366" y="3676997"/>
            <a:ext cx="1295541" cy="1015663"/>
          </a:xfrm>
          <a:prstGeom prst="rect">
            <a:avLst/>
          </a:prstGeom>
          <a:noFill/>
        </p:spPr>
        <p:txBody>
          <a:bodyPr wrap="square" rtlCol="0">
            <a:spAutoFit/>
          </a:bodyPr>
          <a:lstStyle/>
          <a:p>
            <a:pPr algn="ctr"/>
            <a:r>
              <a:rPr lang="fr-FR" sz="2000" b="1" dirty="0">
                <a:solidFill>
                  <a:srgbClr val="FF0000"/>
                </a:solidFill>
              </a:rPr>
              <a:t>Quartier Bois Saint-Denis</a:t>
            </a:r>
          </a:p>
        </p:txBody>
      </p:sp>
      <p:pic>
        <p:nvPicPr>
          <p:cNvPr id="3" name="Espace réservé du contenu 4" descr="Une image contenant capture d’écran, texte, Graphique, conception&#10;&#10;Le contenu généré par l’IA peut être incorrect.">
            <a:extLst>
              <a:ext uri="{FF2B5EF4-FFF2-40B4-BE49-F238E27FC236}">
                <a16:creationId xmlns:a16="http://schemas.microsoft.com/office/drawing/2014/main" id="{184C1C11-F1F8-73CA-1375-DA75022345D0}"/>
              </a:ext>
            </a:extLst>
          </p:cNvPr>
          <p:cNvPicPr>
            <a:picLocks noChangeAspect="1"/>
          </p:cNvPicPr>
          <p:nvPr/>
        </p:nvPicPr>
        <p:blipFill>
          <a:blip r:embed="rId4">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1905565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03DDB-3ABE-DFF8-07EC-EEAE0C2B15E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A4074E7-3C3C-C8B4-E770-D2D940BFFB7D}"/>
              </a:ext>
            </a:extLst>
          </p:cNvPr>
          <p:cNvSpPr>
            <a:spLocks noGrp="1"/>
          </p:cNvSpPr>
          <p:nvPr>
            <p:ph type="title"/>
          </p:nvPr>
        </p:nvSpPr>
        <p:spPr>
          <a:xfrm>
            <a:off x="838199" y="20285"/>
            <a:ext cx="11187629" cy="1325563"/>
          </a:xfrm>
        </p:spPr>
        <p:txBody>
          <a:bodyPr>
            <a:normAutofit/>
          </a:bodyPr>
          <a:lstStyle/>
          <a:p>
            <a:r>
              <a:rPr lang="fr-FR" sz="3200" dirty="0"/>
              <a:t>En pratique</a:t>
            </a:r>
            <a:br>
              <a:rPr lang="fr-FR" sz="4000" dirty="0"/>
            </a:br>
            <a:r>
              <a:rPr lang="fr-FR" sz="2400" b="1" dirty="0">
                <a:solidFill>
                  <a:schemeClr val="bg1">
                    <a:lumMod val="65000"/>
                  </a:schemeClr>
                </a:solidFill>
              </a:rPr>
              <a:t>Etude des prix de vente des pavillons à Tremblay-en-France</a:t>
            </a:r>
            <a:endParaRPr lang="fr-FR" sz="3200" b="1" dirty="0">
              <a:solidFill>
                <a:schemeClr val="bg1">
                  <a:lumMod val="65000"/>
                </a:schemeClr>
              </a:solidFill>
            </a:endParaRPr>
          </a:p>
        </p:txBody>
      </p:sp>
      <p:sp>
        <p:nvSpPr>
          <p:cNvPr id="5" name="Espace réservé du numéro de diapositive 4">
            <a:extLst>
              <a:ext uri="{FF2B5EF4-FFF2-40B4-BE49-F238E27FC236}">
                <a16:creationId xmlns:a16="http://schemas.microsoft.com/office/drawing/2014/main" id="{2860A5F8-D10F-058C-D71A-9F90D4942557}"/>
              </a:ext>
            </a:extLst>
          </p:cNvPr>
          <p:cNvSpPr>
            <a:spLocks noGrp="1"/>
          </p:cNvSpPr>
          <p:nvPr>
            <p:ph type="sldNum" sz="quarter" idx="12"/>
          </p:nvPr>
        </p:nvSpPr>
        <p:spPr>
          <a:xfrm>
            <a:off x="9282629" y="64099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73E08-F0DA-4640-90A7-280A083053E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Espace réservé du contenu 5">
            <a:extLst>
              <a:ext uri="{FF2B5EF4-FFF2-40B4-BE49-F238E27FC236}">
                <a16:creationId xmlns:a16="http://schemas.microsoft.com/office/drawing/2014/main" id="{1F2B1F78-98DD-C8C9-06F3-91FC2C4C6746}"/>
              </a:ext>
            </a:extLst>
          </p:cNvPr>
          <p:cNvSpPr>
            <a:spLocks noGrp="1"/>
          </p:cNvSpPr>
          <p:nvPr>
            <p:ph idx="1"/>
          </p:nvPr>
        </p:nvSpPr>
        <p:spPr>
          <a:xfrm>
            <a:off x="731870" y="1535176"/>
            <a:ext cx="5257800" cy="4351338"/>
          </a:xfrm>
        </p:spPr>
        <p:txBody>
          <a:bodyPr>
            <a:normAutofit fontScale="92500" lnSpcReduction="10000"/>
          </a:bodyPr>
          <a:lstStyle/>
          <a:p>
            <a:r>
              <a:rPr lang="fr-FR" sz="2600" dirty="0"/>
              <a:t>Quartier pavillonnaire de Bois Saint-Denis.</a:t>
            </a:r>
          </a:p>
          <a:p>
            <a:r>
              <a:rPr lang="fr-FR" sz="2600" dirty="0"/>
              <a:t>6 500 habitants.</a:t>
            </a:r>
          </a:p>
          <a:p>
            <a:r>
              <a:rPr lang="fr-FR" sz="2600" dirty="0"/>
              <a:t>88% de propriétaires.</a:t>
            </a:r>
          </a:p>
          <a:p>
            <a:r>
              <a:rPr lang="fr-FR" sz="2600" b="1" dirty="0"/>
              <a:t>81% de maisons </a:t>
            </a:r>
            <a:r>
              <a:rPr lang="fr-FR" sz="2600" dirty="0"/>
              <a:t>et 19% d’appartements.</a:t>
            </a:r>
          </a:p>
          <a:p>
            <a:r>
              <a:rPr lang="fr-FR" sz="2600" dirty="0"/>
              <a:t>Tissus urbain composé principalement de </a:t>
            </a:r>
            <a:r>
              <a:rPr lang="fr-FR" sz="2600" b="1" dirty="0"/>
              <a:t>pavillons construits entre les années 1920 et 2022</a:t>
            </a:r>
            <a:r>
              <a:rPr lang="fr-FR" sz="2600" dirty="0"/>
              <a:t>.</a:t>
            </a:r>
          </a:p>
          <a:p>
            <a:r>
              <a:rPr lang="fr-FR" sz="2600" dirty="0"/>
              <a:t>Etude des ventes libres avec mention du DPE entre octobre 2024 et juin 2025.</a:t>
            </a:r>
          </a:p>
          <a:p>
            <a:endParaRPr lang="fr-FR" sz="2600" dirty="0"/>
          </a:p>
          <a:p>
            <a:endParaRPr lang="fr-FR" dirty="0"/>
          </a:p>
        </p:txBody>
      </p:sp>
      <p:pic>
        <p:nvPicPr>
          <p:cNvPr id="12" name="Image 11">
            <a:extLst>
              <a:ext uri="{FF2B5EF4-FFF2-40B4-BE49-F238E27FC236}">
                <a16:creationId xmlns:a16="http://schemas.microsoft.com/office/drawing/2014/main" id="{05410F67-A736-A3BC-3891-DDED53E18319}"/>
              </a:ext>
            </a:extLst>
          </p:cNvPr>
          <p:cNvPicPr>
            <a:picLocks noChangeAspect="1"/>
          </p:cNvPicPr>
          <p:nvPr/>
        </p:nvPicPr>
        <p:blipFill>
          <a:blip r:embed="rId2"/>
          <a:stretch>
            <a:fillRect/>
          </a:stretch>
        </p:blipFill>
        <p:spPr>
          <a:xfrm>
            <a:off x="7142375" y="1630041"/>
            <a:ext cx="3963322" cy="4351339"/>
          </a:xfrm>
          <a:prstGeom prst="rect">
            <a:avLst/>
          </a:prstGeom>
        </p:spPr>
      </p:pic>
      <p:pic>
        <p:nvPicPr>
          <p:cNvPr id="3" name="Espace réservé du contenu 4" descr="Une image contenant capture d’écran, texte, Graphique, conception&#10;&#10;Le contenu généré par l’IA peut être incorrect.">
            <a:extLst>
              <a:ext uri="{FF2B5EF4-FFF2-40B4-BE49-F238E27FC236}">
                <a16:creationId xmlns:a16="http://schemas.microsoft.com/office/drawing/2014/main" id="{C1D9EF88-5983-2773-793A-F37F8AC1D6C1}"/>
              </a:ext>
            </a:extLst>
          </p:cNvPr>
          <p:cNvPicPr>
            <a:picLocks noChangeAspect="1"/>
          </p:cNvPicPr>
          <p:nvPr/>
        </p:nvPicPr>
        <p:blipFill>
          <a:blip r:embed="rId3">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903549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87AC5-6F2A-D36C-D4F2-5FD7BFEA79B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B338824-058A-8016-FBBB-2FA59569B75A}"/>
              </a:ext>
            </a:extLst>
          </p:cNvPr>
          <p:cNvSpPr>
            <a:spLocks noGrp="1"/>
          </p:cNvSpPr>
          <p:nvPr>
            <p:ph type="title"/>
          </p:nvPr>
        </p:nvSpPr>
        <p:spPr>
          <a:xfrm>
            <a:off x="838199" y="-9862"/>
            <a:ext cx="11187629" cy="1325563"/>
          </a:xfrm>
        </p:spPr>
        <p:txBody>
          <a:bodyPr/>
          <a:lstStyle/>
          <a:p>
            <a:r>
              <a:rPr lang="fr-FR" sz="3600" dirty="0"/>
              <a:t>En pratique</a:t>
            </a:r>
            <a:br>
              <a:rPr lang="fr-FR" dirty="0"/>
            </a:br>
            <a:r>
              <a:rPr lang="fr-FR" sz="2400" b="1" dirty="0">
                <a:solidFill>
                  <a:schemeClr val="bg1">
                    <a:lumMod val="65000"/>
                  </a:schemeClr>
                </a:solidFill>
              </a:rPr>
              <a:t>Etude des prix de vente des pavillons à Tremblay-en-France</a:t>
            </a:r>
            <a:endParaRPr lang="fr-FR" sz="3600" b="1" dirty="0">
              <a:solidFill>
                <a:schemeClr val="bg1">
                  <a:lumMod val="65000"/>
                </a:schemeClr>
              </a:solidFill>
            </a:endParaRPr>
          </a:p>
        </p:txBody>
      </p:sp>
      <p:sp>
        <p:nvSpPr>
          <p:cNvPr id="5" name="Espace réservé du numéro de diapositive 4">
            <a:extLst>
              <a:ext uri="{FF2B5EF4-FFF2-40B4-BE49-F238E27FC236}">
                <a16:creationId xmlns:a16="http://schemas.microsoft.com/office/drawing/2014/main" id="{0340F2A9-C1C7-D57D-BCC2-FA470DD119AB}"/>
              </a:ext>
            </a:extLst>
          </p:cNvPr>
          <p:cNvSpPr>
            <a:spLocks noGrp="1"/>
          </p:cNvSpPr>
          <p:nvPr>
            <p:ph type="sldNum" sz="quarter" idx="12"/>
          </p:nvPr>
        </p:nvSpPr>
        <p:spPr>
          <a:xfrm>
            <a:off x="9282629" y="64099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73E08-F0DA-4640-90A7-280A083053E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Espace réservé du contenu 5">
            <a:extLst>
              <a:ext uri="{FF2B5EF4-FFF2-40B4-BE49-F238E27FC236}">
                <a16:creationId xmlns:a16="http://schemas.microsoft.com/office/drawing/2014/main" id="{BA86B517-4851-EAA6-CA6B-71EA3F32433E}"/>
              </a:ext>
            </a:extLst>
          </p:cNvPr>
          <p:cNvSpPr>
            <a:spLocks noGrp="1"/>
          </p:cNvSpPr>
          <p:nvPr>
            <p:ph idx="1"/>
          </p:nvPr>
        </p:nvSpPr>
        <p:spPr>
          <a:xfrm>
            <a:off x="464517" y="2142503"/>
            <a:ext cx="7629887" cy="4351338"/>
          </a:xfrm>
        </p:spPr>
        <p:txBody>
          <a:bodyPr>
            <a:normAutofit/>
          </a:bodyPr>
          <a:lstStyle/>
          <a:p>
            <a:endParaRPr lang="fr-FR" dirty="0"/>
          </a:p>
          <a:p>
            <a:endParaRPr lang="fr-FR" dirty="0"/>
          </a:p>
        </p:txBody>
      </p:sp>
      <p:pic>
        <p:nvPicPr>
          <p:cNvPr id="12" name="Image 11">
            <a:extLst>
              <a:ext uri="{FF2B5EF4-FFF2-40B4-BE49-F238E27FC236}">
                <a16:creationId xmlns:a16="http://schemas.microsoft.com/office/drawing/2014/main" id="{51BE80AF-B894-2998-991E-23D94DCFB134}"/>
              </a:ext>
            </a:extLst>
          </p:cNvPr>
          <p:cNvPicPr>
            <a:picLocks noChangeAspect="1"/>
          </p:cNvPicPr>
          <p:nvPr/>
        </p:nvPicPr>
        <p:blipFill>
          <a:blip r:embed="rId2"/>
          <a:stretch>
            <a:fillRect/>
          </a:stretch>
        </p:blipFill>
        <p:spPr>
          <a:xfrm>
            <a:off x="8227593" y="2142503"/>
            <a:ext cx="3963600" cy="4351644"/>
          </a:xfrm>
          <a:prstGeom prst="rect">
            <a:avLst/>
          </a:prstGeom>
        </p:spPr>
      </p:pic>
      <p:pic>
        <p:nvPicPr>
          <p:cNvPr id="7" name="Image 6">
            <a:extLst>
              <a:ext uri="{FF2B5EF4-FFF2-40B4-BE49-F238E27FC236}">
                <a16:creationId xmlns:a16="http://schemas.microsoft.com/office/drawing/2014/main" id="{27B8427E-78A5-0F97-6E34-20ECC7272B48}"/>
              </a:ext>
            </a:extLst>
          </p:cNvPr>
          <p:cNvPicPr>
            <a:picLocks noChangeAspect="1"/>
          </p:cNvPicPr>
          <p:nvPr/>
        </p:nvPicPr>
        <p:blipFill>
          <a:blip r:embed="rId3"/>
          <a:stretch>
            <a:fillRect/>
          </a:stretch>
        </p:blipFill>
        <p:spPr>
          <a:xfrm>
            <a:off x="930960" y="1567168"/>
            <a:ext cx="5400000" cy="4407534"/>
          </a:xfrm>
          <a:prstGeom prst="rect">
            <a:avLst/>
          </a:prstGeom>
        </p:spPr>
      </p:pic>
      <p:pic>
        <p:nvPicPr>
          <p:cNvPr id="3" name="Espace réservé du contenu 4" descr="Une image contenant capture d’écran, texte, Graphique, conception&#10;&#10;Le contenu généré par l’IA peut être incorrect.">
            <a:extLst>
              <a:ext uri="{FF2B5EF4-FFF2-40B4-BE49-F238E27FC236}">
                <a16:creationId xmlns:a16="http://schemas.microsoft.com/office/drawing/2014/main" id="{E96FE101-5AC7-D94A-81C8-EF4C9D8EB289}"/>
              </a:ext>
            </a:extLst>
          </p:cNvPr>
          <p:cNvPicPr>
            <a:picLocks noChangeAspect="1"/>
          </p:cNvPicPr>
          <p:nvPr/>
        </p:nvPicPr>
        <p:blipFill>
          <a:blip r:embed="rId4">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708066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87F2B-778D-B3E1-5B59-124F79C0205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3F6887-B50A-9C0C-3229-CEF5DD76D3A3}"/>
              </a:ext>
            </a:extLst>
          </p:cNvPr>
          <p:cNvSpPr>
            <a:spLocks noGrp="1"/>
          </p:cNvSpPr>
          <p:nvPr>
            <p:ph type="title"/>
          </p:nvPr>
        </p:nvSpPr>
        <p:spPr>
          <a:xfrm>
            <a:off x="838199" y="70529"/>
            <a:ext cx="11187629" cy="1325563"/>
          </a:xfrm>
        </p:spPr>
        <p:txBody>
          <a:bodyPr>
            <a:normAutofit/>
          </a:bodyPr>
          <a:lstStyle/>
          <a:p>
            <a:r>
              <a:rPr lang="fr-FR" sz="3600" dirty="0"/>
              <a:t>En pratique</a:t>
            </a:r>
            <a:br>
              <a:rPr lang="fr-FR" sz="3600" dirty="0"/>
            </a:br>
            <a:r>
              <a:rPr lang="fr-FR" sz="2800" b="1" dirty="0">
                <a:solidFill>
                  <a:schemeClr val="bg1">
                    <a:lumMod val="65000"/>
                  </a:schemeClr>
                </a:solidFill>
              </a:rPr>
              <a:t>Etude des prix de vente des pavillons à Tremblay-en-France</a:t>
            </a:r>
          </a:p>
        </p:txBody>
      </p:sp>
      <p:sp>
        <p:nvSpPr>
          <p:cNvPr id="5" name="Espace réservé du numéro de diapositive 4">
            <a:extLst>
              <a:ext uri="{FF2B5EF4-FFF2-40B4-BE49-F238E27FC236}">
                <a16:creationId xmlns:a16="http://schemas.microsoft.com/office/drawing/2014/main" id="{36BB2700-9C4A-5CF0-4D2A-B281E106BFE3}"/>
              </a:ext>
            </a:extLst>
          </p:cNvPr>
          <p:cNvSpPr>
            <a:spLocks noGrp="1"/>
          </p:cNvSpPr>
          <p:nvPr>
            <p:ph type="sldNum" sz="quarter" idx="12"/>
          </p:nvPr>
        </p:nvSpPr>
        <p:spPr>
          <a:xfrm>
            <a:off x="9282629" y="64099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73E08-F0DA-4640-90A7-280A083053E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Espace réservé du contenu 5">
            <a:extLst>
              <a:ext uri="{FF2B5EF4-FFF2-40B4-BE49-F238E27FC236}">
                <a16:creationId xmlns:a16="http://schemas.microsoft.com/office/drawing/2014/main" id="{D954C3A0-7BFF-FE2A-643E-D3222F03673B}"/>
              </a:ext>
            </a:extLst>
          </p:cNvPr>
          <p:cNvSpPr>
            <a:spLocks noGrp="1"/>
          </p:cNvSpPr>
          <p:nvPr>
            <p:ph idx="1"/>
          </p:nvPr>
        </p:nvSpPr>
        <p:spPr>
          <a:xfrm>
            <a:off x="432619" y="2110605"/>
            <a:ext cx="7629887" cy="4351338"/>
          </a:xfrm>
        </p:spPr>
        <p:txBody>
          <a:bodyPr>
            <a:normAutofit/>
          </a:bodyPr>
          <a:lstStyle/>
          <a:p>
            <a:endParaRPr lang="fr-FR" dirty="0"/>
          </a:p>
          <a:p>
            <a:endParaRPr lang="fr-FR" dirty="0"/>
          </a:p>
        </p:txBody>
      </p:sp>
      <p:pic>
        <p:nvPicPr>
          <p:cNvPr id="12" name="Image 11">
            <a:extLst>
              <a:ext uri="{FF2B5EF4-FFF2-40B4-BE49-F238E27FC236}">
                <a16:creationId xmlns:a16="http://schemas.microsoft.com/office/drawing/2014/main" id="{A8B76A63-9B11-87D8-413D-68FE4E2B0F00}"/>
              </a:ext>
            </a:extLst>
          </p:cNvPr>
          <p:cNvPicPr>
            <a:picLocks noChangeAspect="1"/>
          </p:cNvPicPr>
          <p:nvPr/>
        </p:nvPicPr>
        <p:blipFill>
          <a:blip r:embed="rId2"/>
          <a:stretch>
            <a:fillRect/>
          </a:stretch>
        </p:blipFill>
        <p:spPr>
          <a:xfrm>
            <a:off x="8228678" y="2142504"/>
            <a:ext cx="3963322" cy="4351339"/>
          </a:xfrm>
          <a:prstGeom prst="rect">
            <a:avLst/>
          </a:prstGeom>
        </p:spPr>
      </p:pic>
      <p:pic>
        <p:nvPicPr>
          <p:cNvPr id="3" name="Image 2">
            <a:extLst>
              <a:ext uri="{FF2B5EF4-FFF2-40B4-BE49-F238E27FC236}">
                <a16:creationId xmlns:a16="http://schemas.microsoft.com/office/drawing/2014/main" id="{F72FD00D-C3BF-2F87-73D5-D80D0587C091}"/>
              </a:ext>
            </a:extLst>
          </p:cNvPr>
          <p:cNvPicPr>
            <a:picLocks noChangeAspect="1"/>
          </p:cNvPicPr>
          <p:nvPr/>
        </p:nvPicPr>
        <p:blipFill>
          <a:blip r:embed="rId3"/>
          <a:stretch>
            <a:fillRect/>
          </a:stretch>
        </p:blipFill>
        <p:spPr>
          <a:xfrm>
            <a:off x="1174212" y="1261996"/>
            <a:ext cx="5257801" cy="4681604"/>
          </a:xfrm>
          <a:prstGeom prst="rect">
            <a:avLst/>
          </a:prstGeom>
        </p:spPr>
      </p:pic>
      <p:pic>
        <p:nvPicPr>
          <p:cNvPr id="7" name="Espace réservé du contenu 4" descr="Une image contenant capture d’écran, texte, Graphique, conception&#10;&#10;Le contenu généré par l’IA peut être incorrect.">
            <a:extLst>
              <a:ext uri="{FF2B5EF4-FFF2-40B4-BE49-F238E27FC236}">
                <a16:creationId xmlns:a16="http://schemas.microsoft.com/office/drawing/2014/main" id="{FB26EEFD-B474-8843-E873-B57B6C68CBD4}"/>
              </a:ext>
            </a:extLst>
          </p:cNvPr>
          <p:cNvPicPr>
            <a:picLocks noChangeAspect="1"/>
          </p:cNvPicPr>
          <p:nvPr/>
        </p:nvPicPr>
        <p:blipFill>
          <a:blip r:embed="rId4">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1796597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56D10-14F9-EB1F-116C-F85F5879EF8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3E058F0-27B9-8A74-1987-FBA5EFDB8A4C}"/>
              </a:ext>
            </a:extLst>
          </p:cNvPr>
          <p:cNvSpPr>
            <a:spLocks noGrp="1"/>
          </p:cNvSpPr>
          <p:nvPr>
            <p:ph type="title"/>
          </p:nvPr>
        </p:nvSpPr>
        <p:spPr>
          <a:xfrm>
            <a:off x="838199" y="49846"/>
            <a:ext cx="11187629" cy="1325563"/>
          </a:xfrm>
        </p:spPr>
        <p:txBody>
          <a:bodyPr>
            <a:normAutofit/>
          </a:bodyPr>
          <a:lstStyle/>
          <a:p>
            <a:r>
              <a:rPr lang="fr-FR" sz="3600" dirty="0"/>
              <a:t>En pratique</a:t>
            </a:r>
            <a:br>
              <a:rPr lang="fr-FR" sz="3600" dirty="0"/>
            </a:br>
            <a:r>
              <a:rPr lang="fr-FR" sz="2800" b="1" dirty="0">
                <a:solidFill>
                  <a:schemeClr val="bg1">
                    <a:lumMod val="65000"/>
                  </a:schemeClr>
                </a:solidFill>
              </a:rPr>
              <a:t>Etude des prix de vente des pavillons à Tremblay-en-France</a:t>
            </a:r>
          </a:p>
        </p:txBody>
      </p:sp>
      <p:sp>
        <p:nvSpPr>
          <p:cNvPr id="5" name="Espace réservé du numéro de diapositive 4">
            <a:extLst>
              <a:ext uri="{FF2B5EF4-FFF2-40B4-BE49-F238E27FC236}">
                <a16:creationId xmlns:a16="http://schemas.microsoft.com/office/drawing/2014/main" id="{A350CFDA-F22F-EA1E-39C2-B38A8B348F6B}"/>
              </a:ext>
            </a:extLst>
          </p:cNvPr>
          <p:cNvSpPr>
            <a:spLocks noGrp="1"/>
          </p:cNvSpPr>
          <p:nvPr>
            <p:ph type="sldNum" sz="quarter" idx="12"/>
          </p:nvPr>
        </p:nvSpPr>
        <p:spPr>
          <a:xfrm>
            <a:off x="9282629" y="64099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73E08-F0DA-4640-90A7-280A083053E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Espace réservé du contenu 5">
            <a:extLst>
              <a:ext uri="{FF2B5EF4-FFF2-40B4-BE49-F238E27FC236}">
                <a16:creationId xmlns:a16="http://schemas.microsoft.com/office/drawing/2014/main" id="{D34E7B02-FA80-79AB-B96A-23E44686B354}"/>
              </a:ext>
            </a:extLst>
          </p:cNvPr>
          <p:cNvSpPr>
            <a:spLocks noGrp="1"/>
          </p:cNvSpPr>
          <p:nvPr>
            <p:ph idx="1"/>
          </p:nvPr>
        </p:nvSpPr>
        <p:spPr>
          <a:xfrm>
            <a:off x="461202" y="1389364"/>
            <a:ext cx="7629887" cy="4611614"/>
          </a:xfrm>
        </p:spPr>
        <p:txBody>
          <a:bodyPr>
            <a:normAutofit fontScale="77500" lnSpcReduction="20000"/>
          </a:bodyPr>
          <a:lstStyle/>
          <a:p>
            <a:endParaRPr lang="fr-FR" dirty="0"/>
          </a:p>
          <a:p>
            <a:endParaRPr lang="fr-FR" dirty="0"/>
          </a:p>
          <a:p>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sz="2000" dirty="0"/>
          </a:p>
          <a:p>
            <a:pPr marL="0" indent="0">
              <a:buNone/>
            </a:pPr>
            <a:r>
              <a:rPr lang="fr-FR" dirty="0"/>
              <a:t>Il n’apparaît pas de corrélation entre l’étiquette énergie du DPE et le prix des pavillons. Il semble même que les prix les plus élevés correspondent aux l’étiquettes F et G (principalement des pavillons des années 1960 et 1970). En matière d’achat pour des utilisateurs, c’est encore le « coup de cœur » qui l’emporte.</a:t>
            </a:r>
          </a:p>
        </p:txBody>
      </p:sp>
      <p:pic>
        <p:nvPicPr>
          <p:cNvPr id="12" name="Image 11">
            <a:extLst>
              <a:ext uri="{FF2B5EF4-FFF2-40B4-BE49-F238E27FC236}">
                <a16:creationId xmlns:a16="http://schemas.microsoft.com/office/drawing/2014/main" id="{C8C59EAA-6221-9327-CC2D-2848F271518C}"/>
              </a:ext>
            </a:extLst>
          </p:cNvPr>
          <p:cNvPicPr>
            <a:picLocks noChangeAspect="1"/>
          </p:cNvPicPr>
          <p:nvPr/>
        </p:nvPicPr>
        <p:blipFill>
          <a:blip r:embed="rId2"/>
          <a:stretch>
            <a:fillRect/>
          </a:stretch>
        </p:blipFill>
        <p:spPr>
          <a:xfrm>
            <a:off x="7997567" y="1419508"/>
            <a:ext cx="3963322" cy="4351339"/>
          </a:xfrm>
          <a:prstGeom prst="rect">
            <a:avLst/>
          </a:prstGeom>
        </p:spPr>
      </p:pic>
      <p:pic>
        <p:nvPicPr>
          <p:cNvPr id="9" name="Image 8">
            <a:extLst>
              <a:ext uri="{FF2B5EF4-FFF2-40B4-BE49-F238E27FC236}">
                <a16:creationId xmlns:a16="http://schemas.microsoft.com/office/drawing/2014/main" id="{57E56D18-CB6F-1792-2424-D4AC504AE425}"/>
              </a:ext>
            </a:extLst>
          </p:cNvPr>
          <p:cNvPicPr>
            <a:picLocks noChangeAspect="1"/>
          </p:cNvPicPr>
          <p:nvPr/>
        </p:nvPicPr>
        <p:blipFill>
          <a:blip r:embed="rId3"/>
          <a:stretch>
            <a:fillRect/>
          </a:stretch>
        </p:blipFill>
        <p:spPr>
          <a:xfrm>
            <a:off x="1769160" y="1566018"/>
            <a:ext cx="3312000" cy="3017402"/>
          </a:xfrm>
          <a:prstGeom prst="rect">
            <a:avLst/>
          </a:prstGeom>
        </p:spPr>
      </p:pic>
      <p:pic>
        <p:nvPicPr>
          <p:cNvPr id="3" name="Espace réservé du contenu 4" descr="Une image contenant capture d’écran, texte, Graphique, conception&#10;&#10;Le contenu généré par l’IA peut être incorrect.">
            <a:extLst>
              <a:ext uri="{FF2B5EF4-FFF2-40B4-BE49-F238E27FC236}">
                <a16:creationId xmlns:a16="http://schemas.microsoft.com/office/drawing/2014/main" id="{CBE8EFC7-2C57-2587-0CFC-033FCE826547}"/>
              </a:ext>
            </a:extLst>
          </p:cNvPr>
          <p:cNvPicPr>
            <a:picLocks noChangeAspect="1"/>
          </p:cNvPicPr>
          <p:nvPr/>
        </p:nvPicPr>
        <p:blipFill>
          <a:blip r:embed="rId4">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1248537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Image" descr="Image"/>
          <p:cNvPicPr>
            <a:picLocks noChangeAspect="1"/>
          </p:cNvPicPr>
          <p:nvPr/>
        </p:nvPicPr>
        <p:blipFill>
          <a:blip r:embed="rId2"/>
          <a:stretch>
            <a:fillRect/>
          </a:stretch>
        </p:blipFill>
        <p:spPr>
          <a:xfrm>
            <a:off x="-49388" y="-664913"/>
            <a:ext cx="12290776" cy="8187826"/>
          </a:xfrm>
          <a:prstGeom prst="rect">
            <a:avLst/>
          </a:prstGeom>
          <a:ln w="12700">
            <a:miter lim="400000"/>
          </a:ln>
        </p:spPr>
      </p:pic>
      <p:pic>
        <p:nvPicPr>
          <p:cNvPr id="193" name="Image 2" descr="Image 2"/>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194" name="Démarche RSE"/>
          <p:cNvSpPr txBox="1">
            <a:spLocks noGrp="1"/>
          </p:cNvSpPr>
          <p:nvPr>
            <p:ph type="body" sz="half" idx="4294967295"/>
          </p:nvPr>
        </p:nvSpPr>
        <p:spPr>
          <a:xfrm>
            <a:off x="644323" y="2311400"/>
            <a:ext cx="10903354" cy="1828800"/>
          </a:xfrm>
          <a:prstGeom prst="rect">
            <a:avLst/>
          </a:prstGeom>
        </p:spPr>
        <p:txBody>
          <a:bodyPr anchor="ctr">
            <a:normAutofit/>
          </a:bodyPr>
          <a:lstStyle>
            <a:lvl1pPr marL="0" indent="0" algn="ctr">
              <a:buSzTx/>
              <a:buFontTx/>
              <a:buNone/>
              <a:defRPr sz="8000">
                <a:solidFill>
                  <a:srgbClr val="FFFBE8"/>
                </a:solidFill>
                <a:latin typeface="Voyage Bold"/>
                <a:ea typeface="Voyage Bold"/>
                <a:cs typeface="Voyage Bold"/>
                <a:sym typeface="Voyage Bold"/>
              </a:defRPr>
            </a:lvl1pPr>
          </a:lstStyle>
          <a:p>
            <a:r>
              <a:t>Démarche RSE </a:t>
            </a:r>
          </a:p>
        </p:txBody>
      </p:sp>
      <p:pic>
        <p:nvPicPr>
          <p:cNvPr id="195" name="Image" descr="Image"/>
          <p:cNvPicPr>
            <a:picLocks noChangeAspect="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Lst>
          </a:blip>
          <a:stretch>
            <a:fillRect/>
          </a:stretch>
        </p:blipFill>
        <p:spPr>
          <a:xfrm>
            <a:off x="3752158" y="1492250"/>
            <a:ext cx="4687684" cy="1278934"/>
          </a:xfrm>
          <a:prstGeom prst="rect">
            <a:avLst/>
          </a:prstGeom>
          <a:ln w="12700">
            <a:miter lim="400000"/>
          </a:ln>
        </p:spPr>
      </p:pic>
      <p:sp>
        <p:nvSpPr>
          <p:cNvPr id="196" name="Espace réservé du texte 1"/>
          <p:cNvSpPr txBox="1"/>
          <p:nvPr/>
        </p:nvSpPr>
        <p:spPr>
          <a:xfrm>
            <a:off x="1275685" y="3860800"/>
            <a:ext cx="9640630" cy="1472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defTabSz="438911">
              <a:lnSpc>
                <a:spcPct val="90000"/>
              </a:lnSpc>
              <a:spcBef>
                <a:spcPts val="400"/>
              </a:spcBef>
              <a:defRPr sz="2880">
                <a:solidFill>
                  <a:srgbClr val="FFFBE8"/>
                </a:solidFill>
                <a:latin typeface="Voyage Bold"/>
                <a:ea typeface="Voyage Bold"/>
                <a:cs typeface="Voyage Bold"/>
                <a:sym typeface="Voyage Bold"/>
              </a:defRPr>
            </a:pPr>
            <a:r>
              <a:t>Engagements éco-responsables, </a:t>
            </a:r>
          </a:p>
          <a:p>
            <a:pPr algn="ctr" defTabSz="438911">
              <a:lnSpc>
                <a:spcPct val="90000"/>
              </a:lnSpc>
              <a:spcBef>
                <a:spcPts val="400"/>
              </a:spcBef>
              <a:defRPr sz="2880">
                <a:solidFill>
                  <a:srgbClr val="FFFBE8"/>
                </a:solidFill>
                <a:latin typeface="Voyage Bold"/>
                <a:ea typeface="Voyage Bold"/>
                <a:cs typeface="Voyage Bold"/>
                <a:sym typeface="Voyage Bold"/>
              </a:defRPr>
            </a:pPr>
            <a:r>
              <a:t>sociaux et solidaires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0009" y="1456599"/>
            <a:ext cx="7907867" cy="4148700"/>
          </a:xfrm>
          <a:prstGeom prst="rect">
            <a:avLst/>
          </a:prstGeom>
        </p:spPr>
        <p:txBody>
          <a:bodyPr vert="horz" wrap="square" lIns="0" tIns="0" rIns="0" bIns="0" rtlCol="0">
            <a:spAutoFit/>
          </a:bodyPr>
          <a:lstStyle/>
          <a:p>
            <a:pPr marL="398770" marR="0" lvl="0" indent="-381837" algn="l" defTabSz="1219170" rtl="0" eaLnBrk="1" fontAlgn="auto" latinLnBrk="0" hangingPunct="1">
              <a:lnSpc>
                <a:spcPts val="1727"/>
              </a:lnSpc>
              <a:spcBef>
                <a:spcPts val="0"/>
              </a:spcBef>
              <a:spcAft>
                <a:spcPts val="0"/>
              </a:spcAft>
              <a:buClr>
                <a:srgbClr val="007D87"/>
              </a:buClr>
              <a:buSzTx/>
              <a:buFont typeface="Arial"/>
              <a:buChar char="•"/>
              <a:tabLst>
                <a:tab pos="399617" algn="l"/>
              </a:tabLst>
              <a:defRPr/>
            </a:pPr>
            <a:r>
              <a:rPr kumimoji="0" sz="1600" b="0" i="0" u="sng" strike="noStrike" kern="1200" cap="none" spc="-20" normalizeH="0" baseline="0" noProof="0" dirty="0">
                <a:ln>
                  <a:noFill/>
                </a:ln>
                <a:solidFill>
                  <a:srgbClr val="4D2F69"/>
                </a:solidFill>
                <a:effectLst/>
                <a:uLnTx/>
                <a:uFillTx/>
                <a:latin typeface="Lucida Sans Unicode"/>
                <a:ea typeface="+mn-ea"/>
                <a:cs typeface="Lucida Sans Unicode"/>
                <a:hlinkClick r:id="rId3"/>
              </a:rPr>
              <a:t>R</a:t>
            </a:r>
            <a:r>
              <a:rPr kumimoji="0" sz="1600" b="0" i="0" u="sng" strike="noStrike" kern="1200" cap="none" spc="-7" normalizeH="0" baseline="0" noProof="0" dirty="0">
                <a:ln>
                  <a:noFill/>
                </a:ln>
                <a:solidFill>
                  <a:srgbClr val="4D2F69"/>
                </a:solidFill>
                <a:effectLst/>
                <a:uLnTx/>
                <a:uFillTx/>
                <a:latin typeface="Lucida Sans Unicode"/>
                <a:ea typeface="+mn-ea"/>
                <a:cs typeface="Lucida Sans Unicode"/>
                <a:hlinkClick r:id="rId3"/>
              </a:rPr>
              <a:t>I</a:t>
            </a:r>
            <a:r>
              <a:rPr kumimoji="0" sz="1600" b="0" i="0" u="sng" strike="noStrike" kern="1200" cap="none" spc="-93" normalizeH="0" baseline="0" noProof="0" dirty="0">
                <a:ln>
                  <a:noFill/>
                </a:ln>
                <a:solidFill>
                  <a:srgbClr val="4D2F69"/>
                </a:solidFill>
                <a:effectLst/>
                <a:uLnTx/>
                <a:uFillTx/>
                <a:latin typeface="Lucida Sans Unicode"/>
                <a:ea typeface="+mn-ea"/>
                <a:cs typeface="Lucida Sans Unicode"/>
                <a:hlinkClick r:id="rId3"/>
              </a:rPr>
              <a:t>C</a:t>
            </a:r>
            <a:r>
              <a:rPr kumimoji="0" sz="1600" b="0" i="0" u="sng" strike="noStrike" kern="1200" cap="none" spc="7" normalizeH="0" baseline="0" noProof="0" dirty="0">
                <a:ln>
                  <a:noFill/>
                </a:ln>
                <a:solidFill>
                  <a:srgbClr val="4D2F69"/>
                </a:solidFill>
                <a:effectLst/>
                <a:uLnTx/>
                <a:uFillTx/>
                <a:latin typeface="Lucida Sans Unicode"/>
                <a:ea typeface="+mn-ea"/>
                <a:cs typeface="Lucida Sans Unicode"/>
                <a:hlinkClick r:id="rId3"/>
              </a:rPr>
              <a:t>S</a:t>
            </a:r>
            <a:r>
              <a:rPr kumimoji="0" sz="1600" b="0" i="0" u="sng" strike="noStrike" kern="1200" cap="none" spc="-140" normalizeH="0" baseline="0" noProof="0" dirty="0">
                <a:ln>
                  <a:noFill/>
                </a:ln>
                <a:solidFill>
                  <a:srgbClr val="4D2F69"/>
                </a:solidFill>
                <a:effectLst/>
                <a:uLnTx/>
                <a:uFillTx/>
                <a:latin typeface="Lucida Sans Unicode"/>
                <a:ea typeface="+mn-ea"/>
                <a:cs typeface="Lucida Sans Unicode"/>
                <a:hlinkClick r:id="rId3"/>
              </a:rPr>
              <a:t> </a:t>
            </a:r>
            <a:r>
              <a:rPr kumimoji="0" sz="1600" b="0" i="0" u="sng" strike="noStrike" kern="1200" cap="none" spc="-80" normalizeH="0" baseline="0" noProof="0" dirty="0">
                <a:ln>
                  <a:noFill/>
                </a:ln>
                <a:solidFill>
                  <a:srgbClr val="4D2F69"/>
                </a:solidFill>
                <a:effectLst/>
                <a:uLnTx/>
                <a:uFillTx/>
                <a:latin typeface="Lucida Sans Unicode"/>
                <a:ea typeface="+mn-ea"/>
                <a:cs typeface="Lucida Sans Unicode"/>
                <a:hlinkClick r:id="rId3"/>
              </a:rPr>
              <a:t>V</a:t>
            </a:r>
            <a:r>
              <a:rPr kumimoji="0" sz="1600" b="0" i="0" u="sng" strike="noStrike" kern="1200" cap="none" spc="20" normalizeH="0" baseline="0" noProof="0" dirty="0">
                <a:ln>
                  <a:noFill/>
                </a:ln>
                <a:solidFill>
                  <a:srgbClr val="4D2F69"/>
                </a:solidFill>
                <a:effectLst/>
                <a:uLnTx/>
                <a:uFillTx/>
                <a:latin typeface="Lucida Sans Unicode"/>
                <a:ea typeface="+mn-ea"/>
                <a:cs typeface="Lucida Sans Unicode"/>
                <a:hlinkClick r:id="rId3"/>
              </a:rPr>
              <a:t>a</a:t>
            </a:r>
            <a:r>
              <a:rPr kumimoji="0" sz="1600" b="0" i="0" u="sng" strike="noStrike" kern="1200" cap="none" spc="-27" normalizeH="0" baseline="0" noProof="0" dirty="0">
                <a:ln>
                  <a:noFill/>
                </a:ln>
                <a:solidFill>
                  <a:srgbClr val="4D2F69"/>
                </a:solidFill>
                <a:effectLst/>
                <a:uLnTx/>
                <a:uFillTx/>
                <a:latin typeface="Lucida Sans Unicode"/>
                <a:ea typeface="+mn-ea"/>
                <a:cs typeface="Lucida Sans Unicode"/>
                <a:hlinkClick r:id="rId3"/>
              </a:rPr>
              <a:t>l</a:t>
            </a:r>
            <a:r>
              <a:rPr kumimoji="0" sz="1600" b="0" i="0" u="sng" strike="noStrike" kern="1200" cap="none" spc="-67" normalizeH="0" baseline="0" noProof="0" dirty="0">
                <a:ln>
                  <a:noFill/>
                </a:ln>
                <a:solidFill>
                  <a:srgbClr val="4D2F69"/>
                </a:solidFill>
                <a:effectLst/>
                <a:uLnTx/>
                <a:uFillTx/>
                <a:latin typeface="Lucida Sans Unicode"/>
                <a:ea typeface="+mn-ea"/>
                <a:cs typeface="Lucida Sans Unicode"/>
                <a:hlinkClick r:id="rId3"/>
              </a:rPr>
              <a:t>u</a:t>
            </a:r>
            <a:r>
              <a:rPr kumimoji="0" sz="1600" b="0" i="0" u="sng" strike="noStrike" kern="1200" cap="none" spc="0" normalizeH="0" baseline="0" noProof="0" dirty="0">
                <a:ln>
                  <a:noFill/>
                </a:ln>
                <a:solidFill>
                  <a:srgbClr val="4D2F69"/>
                </a:solidFill>
                <a:effectLst/>
                <a:uLnTx/>
                <a:uFillTx/>
                <a:latin typeface="Lucida Sans Unicode"/>
                <a:ea typeface="+mn-ea"/>
                <a:cs typeface="Lucida Sans Unicode"/>
                <a:hlinkClick r:id="rId3"/>
              </a:rPr>
              <a:t>a</a:t>
            </a:r>
            <a:r>
              <a:rPr kumimoji="0" sz="1600" b="0" i="0" u="sng" strike="noStrike" kern="1200" cap="none" spc="-60" normalizeH="0" baseline="0" noProof="0" dirty="0">
                <a:ln>
                  <a:noFill/>
                </a:ln>
                <a:solidFill>
                  <a:srgbClr val="4D2F69"/>
                </a:solidFill>
                <a:effectLst/>
                <a:uLnTx/>
                <a:uFillTx/>
                <a:latin typeface="Lucida Sans Unicode"/>
                <a:ea typeface="+mn-ea"/>
                <a:cs typeface="Lucida Sans Unicode"/>
                <a:hlinkClick r:id="rId3"/>
              </a:rPr>
              <a:t>ti</a:t>
            </a:r>
            <a:r>
              <a:rPr kumimoji="0" sz="1600" b="0" i="0" u="sng" strike="noStrike" kern="1200" cap="none" spc="-27" normalizeH="0" baseline="0" noProof="0" dirty="0">
                <a:ln>
                  <a:noFill/>
                </a:ln>
                <a:solidFill>
                  <a:srgbClr val="4D2F69"/>
                </a:solidFill>
                <a:effectLst/>
                <a:uLnTx/>
                <a:uFillTx/>
                <a:latin typeface="Lucida Sans Unicode"/>
                <a:ea typeface="+mn-ea"/>
                <a:cs typeface="Lucida Sans Unicode"/>
                <a:hlinkClick r:id="rId3"/>
              </a:rPr>
              <a:t>o</a:t>
            </a:r>
            <a:r>
              <a:rPr kumimoji="0" sz="1600" b="0" i="0" u="sng" strike="noStrike" kern="1200" cap="none" spc="-20" normalizeH="0" baseline="0" noProof="0" dirty="0">
                <a:ln>
                  <a:noFill/>
                </a:ln>
                <a:solidFill>
                  <a:srgbClr val="4D2F69"/>
                </a:solidFill>
                <a:effectLst/>
                <a:uLnTx/>
                <a:uFillTx/>
                <a:latin typeface="Lucida Sans Unicode"/>
                <a:ea typeface="+mn-ea"/>
                <a:cs typeface="Lucida Sans Unicode"/>
                <a:hlinkClick r:id="rId3"/>
              </a:rPr>
              <a:t>n</a:t>
            </a:r>
            <a:r>
              <a:rPr kumimoji="0" sz="1600" b="0" i="0" u="sng" strike="noStrike" kern="1200" cap="none" spc="-120" normalizeH="0" baseline="0" noProof="0" dirty="0">
                <a:ln>
                  <a:noFill/>
                </a:ln>
                <a:solidFill>
                  <a:srgbClr val="4D2F69"/>
                </a:solidFill>
                <a:effectLst/>
                <a:uLnTx/>
                <a:uFillTx/>
                <a:latin typeface="Lucida Sans Unicode"/>
                <a:ea typeface="+mn-ea"/>
                <a:cs typeface="Lucida Sans Unicode"/>
                <a:hlinkClick r:id="rId3"/>
              </a:rPr>
              <a:t> </a:t>
            </a:r>
            <a:r>
              <a:rPr kumimoji="0" sz="1600" b="0" i="0" u="sng" strike="noStrike" kern="1200" cap="none" spc="-100" normalizeH="0" baseline="0" noProof="0" dirty="0">
                <a:ln>
                  <a:noFill/>
                </a:ln>
                <a:solidFill>
                  <a:srgbClr val="4D2F69"/>
                </a:solidFill>
                <a:effectLst/>
                <a:uLnTx/>
                <a:uFillTx/>
                <a:latin typeface="Arial"/>
                <a:ea typeface="+mn-ea"/>
                <a:cs typeface="Arial"/>
                <a:hlinkClick r:id="rId3"/>
              </a:rPr>
              <a:t>–</a:t>
            </a:r>
            <a:r>
              <a:rPr kumimoji="0" sz="1600" b="1" i="0" u="sng" strike="noStrike" kern="1200" cap="none" spc="13" normalizeH="0" baseline="0" noProof="0" dirty="0">
                <a:ln>
                  <a:noFill/>
                </a:ln>
                <a:solidFill>
                  <a:srgbClr val="4D2F69"/>
                </a:solidFill>
                <a:effectLst/>
                <a:uLnTx/>
                <a:uFillTx/>
                <a:latin typeface="Times New Roman"/>
                <a:ea typeface="+mn-ea"/>
                <a:cs typeface="Times New Roman"/>
                <a:hlinkClick r:id="rId3"/>
              </a:rPr>
              <a:t> </a:t>
            </a:r>
            <a:r>
              <a:rPr kumimoji="0" sz="1600" b="0" i="0" u="sng" strike="noStrike" kern="1200" cap="none" spc="13" normalizeH="0" baseline="0" noProof="0" dirty="0">
                <a:ln>
                  <a:noFill/>
                </a:ln>
                <a:solidFill>
                  <a:srgbClr val="4D2F69"/>
                </a:solidFill>
                <a:effectLst/>
                <a:uLnTx/>
                <a:uFillTx/>
                <a:latin typeface="Lucida Sans Unicode"/>
                <a:ea typeface="+mn-ea"/>
                <a:cs typeface="Lucida Sans Unicode"/>
                <a:hlinkClick r:id="rId3"/>
              </a:rPr>
              <a:t>G</a:t>
            </a:r>
            <a:r>
              <a:rPr kumimoji="0" sz="1600" b="0" i="0" u="sng" strike="noStrike" kern="1200" cap="none" spc="-53" normalizeH="0" baseline="0" noProof="0" dirty="0">
                <a:ln>
                  <a:noFill/>
                </a:ln>
                <a:solidFill>
                  <a:srgbClr val="4D2F69"/>
                </a:solidFill>
                <a:effectLst/>
                <a:uLnTx/>
                <a:uFillTx/>
                <a:latin typeface="Lucida Sans Unicode"/>
                <a:ea typeface="+mn-ea"/>
                <a:cs typeface="Lucida Sans Unicode"/>
                <a:hlinkClick r:id="rId3"/>
              </a:rPr>
              <a:t>l</a:t>
            </a:r>
            <a:r>
              <a:rPr kumimoji="0" sz="1600" b="0" i="0" u="sng" strike="noStrike" kern="1200" cap="none" spc="-13" normalizeH="0" baseline="0" noProof="0" dirty="0">
                <a:ln>
                  <a:noFill/>
                </a:ln>
                <a:solidFill>
                  <a:srgbClr val="4D2F69"/>
                </a:solidFill>
                <a:effectLst/>
                <a:uLnTx/>
                <a:uFillTx/>
                <a:latin typeface="Lucida Sans Unicode"/>
                <a:ea typeface="+mn-ea"/>
                <a:cs typeface="Lucida Sans Unicode"/>
                <a:hlinkClick r:id="rId3"/>
              </a:rPr>
              <a:t>o</a:t>
            </a:r>
            <a:r>
              <a:rPr kumimoji="0" sz="1600" b="0" i="0" u="sng" strike="noStrike" kern="1200" cap="none" spc="-33" normalizeH="0" baseline="0" noProof="0" dirty="0">
                <a:ln>
                  <a:noFill/>
                </a:ln>
                <a:solidFill>
                  <a:srgbClr val="4D2F69"/>
                </a:solidFill>
                <a:effectLst/>
                <a:uLnTx/>
                <a:uFillTx/>
                <a:latin typeface="Lucida Sans Unicode"/>
                <a:ea typeface="+mn-ea"/>
                <a:cs typeface="Lucida Sans Unicode"/>
                <a:hlinkClick r:id="rId3"/>
              </a:rPr>
              <a:t>bal</a:t>
            </a:r>
            <a:r>
              <a:rPr kumimoji="0" sz="1600" b="0" i="0" u="sng" strike="noStrike" kern="1200" cap="none" spc="-147" normalizeH="0" baseline="0" noProof="0" dirty="0">
                <a:ln>
                  <a:noFill/>
                </a:ln>
                <a:solidFill>
                  <a:srgbClr val="4D2F69"/>
                </a:solidFill>
                <a:effectLst/>
                <a:uLnTx/>
                <a:uFillTx/>
                <a:latin typeface="Lucida Sans Unicode"/>
                <a:ea typeface="+mn-ea"/>
                <a:cs typeface="Lucida Sans Unicode"/>
                <a:hlinkClick r:id="rId3"/>
              </a:rPr>
              <a:t> </a:t>
            </a:r>
            <a:r>
              <a:rPr kumimoji="0" sz="1600" b="0" i="0" u="sng" strike="noStrike" kern="1200" cap="none" spc="20" normalizeH="0" baseline="0" noProof="0" dirty="0">
                <a:ln>
                  <a:noFill/>
                </a:ln>
                <a:solidFill>
                  <a:srgbClr val="4D2F69"/>
                </a:solidFill>
                <a:effectLst/>
                <a:uLnTx/>
                <a:uFillTx/>
                <a:latin typeface="Lucida Sans Unicode"/>
                <a:ea typeface="+mn-ea"/>
                <a:cs typeface="Lucida Sans Unicode"/>
                <a:hlinkClick r:id="rId3"/>
              </a:rPr>
              <a:t>S</a:t>
            </a:r>
            <a:r>
              <a:rPr kumimoji="0" sz="1600" b="0" i="0" u="sng" strike="noStrike" kern="1200" cap="none" spc="-33" normalizeH="0" baseline="0" noProof="0" dirty="0">
                <a:ln>
                  <a:noFill/>
                </a:ln>
                <a:solidFill>
                  <a:srgbClr val="4D2F69"/>
                </a:solidFill>
                <a:effectLst/>
                <a:uLnTx/>
                <a:uFillTx/>
                <a:latin typeface="Lucida Sans Unicode"/>
                <a:ea typeface="+mn-ea"/>
                <a:cs typeface="Lucida Sans Unicode"/>
                <a:hlinkClick r:id="rId3"/>
              </a:rPr>
              <a:t>t</a:t>
            </a:r>
            <a:r>
              <a:rPr kumimoji="0" sz="1600" b="0" i="0" u="sng" strike="noStrike" kern="1200" cap="none" spc="20" normalizeH="0" baseline="0" noProof="0" dirty="0">
                <a:ln>
                  <a:noFill/>
                </a:ln>
                <a:solidFill>
                  <a:srgbClr val="4D2F69"/>
                </a:solidFill>
                <a:effectLst/>
                <a:uLnTx/>
                <a:uFillTx/>
                <a:latin typeface="Lucida Sans Unicode"/>
                <a:ea typeface="+mn-ea"/>
                <a:cs typeface="Lucida Sans Unicode"/>
                <a:hlinkClick r:id="rId3"/>
              </a:rPr>
              <a:t>a</a:t>
            </a:r>
            <a:r>
              <a:rPr kumimoji="0" sz="1600" b="0" i="0" u="sng" strike="noStrike" kern="1200" cap="none" spc="-27" normalizeH="0" baseline="0" noProof="0" dirty="0">
                <a:ln>
                  <a:noFill/>
                </a:ln>
                <a:solidFill>
                  <a:srgbClr val="4D2F69"/>
                </a:solidFill>
                <a:effectLst/>
                <a:uLnTx/>
                <a:uFillTx/>
                <a:latin typeface="Lucida Sans Unicode"/>
                <a:ea typeface="+mn-ea"/>
                <a:cs typeface="Lucida Sans Unicode"/>
                <a:hlinkClick r:id="rId3"/>
              </a:rPr>
              <a:t>n</a:t>
            </a:r>
            <a:r>
              <a:rPr kumimoji="0" sz="1600" b="0" i="0" u="sng" strike="noStrike" kern="1200" cap="none" spc="-13" normalizeH="0" baseline="0" noProof="0" dirty="0">
                <a:ln>
                  <a:noFill/>
                </a:ln>
                <a:solidFill>
                  <a:srgbClr val="4D2F69"/>
                </a:solidFill>
                <a:effectLst/>
                <a:uLnTx/>
                <a:uFillTx/>
                <a:latin typeface="Lucida Sans Unicode"/>
                <a:ea typeface="+mn-ea"/>
                <a:cs typeface="Lucida Sans Unicode"/>
                <a:hlinkClick r:id="rId3"/>
              </a:rPr>
              <a:t>dar</a:t>
            </a:r>
            <a:r>
              <a:rPr kumimoji="0" sz="1600" b="0" i="0" u="sng" strike="noStrike" kern="1200" cap="none" spc="-47" normalizeH="0" baseline="0" noProof="0" dirty="0">
                <a:ln>
                  <a:noFill/>
                </a:ln>
                <a:solidFill>
                  <a:srgbClr val="4D2F69"/>
                </a:solidFill>
                <a:effectLst/>
                <a:uLnTx/>
                <a:uFillTx/>
                <a:latin typeface="Lucida Sans Unicode"/>
                <a:ea typeface="+mn-ea"/>
                <a:cs typeface="Lucida Sans Unicode"/>
                <a:hlinkClick r:id="rId3"/>
              </a:rPr>
              <a:t>ds</a:t>
            </a:r>
            <a:r>
              <a:rPr kumimoji="0" sz="1600" b="0" i="0" u="sng" strike="noStrike" kern="1200" cap="none" spc="-147" normalizeH="0" baseline="0" noProof="0" dirty="0">
                <a:ln>
                  <a:noFill/>
                </a:ln>
                <a:solidFill>
                  <a:srgbClr val="4D2F69"/>
                </a:solidFill>
                <a:effectLst/>
                <a:uLnTx/>
                <a:uFillTx/>
                <a:latin typeface="Lucida Sans Unicode"/>
                <a:ea typeface="+mn-ea"/>
                <a:cs typeface="Lucida Sans Unicode"/>
                <a:hlinkClick r:id="rId3"/>
              </a:rPr>
              <a:t> </a:t>
            </a:r>
            <a:r>
              <a:rPr kumimoji="0" sz="1600" b="0" i="0" u="sng" strike="noStrike" kern="1200" cap="none" spc="-27" normalizeH="0" baseline="0" noProof="0" dirty="0">
                <a:ln>
                  <a:noFill/>
                </a:ln>
                <a:solidFill>
                  <a:srgbClr val="4D2F69"/>
                </a:solidFill>
                <a:effectLst/>
                <a:uLnTx/>
                <a:uFillTx/>
                <a:latin typeface="Lucida Sans Unicode"/>
                <a:ea typeface="+mn-ea"/>
                <a:cs typeface="Lucida Sans Unicode"/>
                <a:hlinkClick r:id="rId3"/>
              </a:rPr>
              <a:t>(</a:t>
            </a:r>
            <a:r>
              <a:rPr kumimoji="0" sz="1600" b="0" i="0" u="sng" strike="noStrike" kern="1200" cap="none" spc="-13" normalizeH="0" baseline="0" noProof="0" dirty="0">
                <a:ln>
                  <a:noFill/>
                </a:ln>
                <a:solidFill>
                  <a:srgbClr val="4D2F69"/>
                </a:solidFill>
                <a:effectLst/>
                <a:uLnTx/>
                <a:uFillTx/>
                <a:latin typeface="Lucida Sans Unicode"/>
                <a:ea typeface="+mn-ea"/>
                <a:cs typeface="Lucida Sans Unicode"/>
                <a:hlinkClick r:id="rId3"/>
              </a:rPr>
              <a:t>'</a:t>
            </a:r>
            <a:r>
              <a:rPr kumimoji="0" sz="1600" b="0" i="0" u="sng" strike="noStrike" kern="1200" cap="none" spc="-27" normalizeH="0" baseline="0" noProof="0" dirty="0">
                <a:ln>
                  <a:noFill/>
                </a:ln>
                <a:solidFill>
                  <a:srgbClr val="4D2F69"/>
                </a:solidFill>
                <a:effectLst/>
                <a:uLnTx/>
                <a:uFillTx/>
                <a:latin typeface="Lucida Sans Unicode"/>
                <a:ea typeface="+mn-ea"/>
                <a:cs typeface="Lucida Sans Unicode"/>
                <a:hlinkClick r:id="rId3"/>
              </a:rPr>
              <a:t>Red</a:t>
            </a:r>
            <a:r>
              <a:rPr kumimoji="0" sz="1600" b="0" i="0" u="sng" strike="noStrike" kern="1200" cap="none" spc="-147" normalizeH="0" baseline="0" noProof="0" dirty="0">
                <a:ln>
                  <a:noFill/>
                </a:ln>
                <a:solidFill>
                  <a:srgbClr val="4D2F69"/>
                </a:solidFill>
                <a:effectLst/>
                <a:uLnTx/>
                <a:uFillTx/>
                <a:latin typeface="Lucida Sans Unicode"/>
                <a:ea typeface="+mn-ea"/>
                <a:cs typeface="Lucida Sans Unicode"/>
                <a:hlinkClick r:id="rId3"/>
              </a:rPr>
              <a:t> </a:t>
            </a:r>
            <a:r>
              <a:rPr kumimoji="0" sz="1600" b="0" i="0" u="sng" strike="noStrike" kern="1200" cap="none" spc="120" normalizeH="0" baseline="0" noProof="0" dirty="0">
                <a:ln>
                  <a:noFill/>
                </a:ln>
                <a:solidFill>
                  <a:srgbClr val="4D2F69"/>
                </a:solidFill>
                <a:effectLst/>
                <a:uLnTx/>
                <a:uFillTx/>
                <a:latin typeface="Lucida Sans Unicode"/>
                <a:ea typeface="+mn-ea"/>
                <a:cs typeface="Lucida Sans Unicode"/>
                <a:hlinkClick r:id="rId3"/>
              </a:rPr>
              <a:t>B</a:t>
            </a:r>
            <a:r>
              <a:rPr kumimoji="0" sz="1600" b="0" i="0" u="sng" strike="noStrike" kern="1200" cap="none" spc="-13" normalizeH="0" baseline="0" noProof="0" dirty="0">
                <a:ln>
                  <a:noFill/>
                </a:ln>
                <a:solidFill>
                  <a:srgbClr val="4D2F69"/>
                </a:solidFill>
                <a:effectLst/>
                <a:uLnTx/>
                <a:uFillTx/>
                <a:latin typeface="Lucida Sans Unicode"/>
                <a:ea typeface="+mn-ea"/>
                <a:cs typeface="Lucida Sans Unicode"/>
                <a:hlinkClick r:id="rId3"/>
              </a:rPr>
              <a:t>oo</a:t>
            </a:r>
            <a:r>
              <a:rPr kumimoji="0" sz="1600" b="0" i="0" u="sng" strike="noStrike" kern="1200" cap="none" spc="-100" normalizeH="0" baseline="0" noProof="0" dirty="0">
                <a:ln>
                  <a:noFill/>
                </a:ln>
                <a:solidFill>
                  <a:srgbClr val="4D2F69"/>
                </a:solidFill>
                <a:effectLst/>
                <a:uLnTx/>
                <a:uFillTx/>
                <a:latin typeface="Lucida Sans Unicode"/>
                <a:ea typeface="+mn-ea"/>
                <a:cs typeface="Lucida Sans Unicode"/>
                <a:hlinkClick r:id="rId3"/>
              </a:rPr>
              <a:t>k</a:t>
            </a:r>
            <a:r>
              <a:rPr kumimoji="0" sz="1600" b="0" i="0" u="sng" strike="noStrike" kern="1200" cap="none" spc="-33" normalizeH="0" baseline="0" noProof="0" dirty="0">
                <a:ln>
                  <a:noFill/>
                </a:ln>
                <a:solidFill>
                  <a:srgbClr val="4D2F69"/>
                </a:solidFill>
                <a:effectLst/>
                <a:uLnTx/>
                <a:uFillTx/>
                <a:latin typeface="Lucida Sans Unicode"/>
                <a:ea typeface="+mn-ea"/>
                <a:cs typeface="Lucida Sans Unicode"/>
                <a:hlinkClick r:id="rId3"/>
              </a:rPr>
              <a:t>’</a:t>
            </a:r>
            <a:r>
              <a:rPr kumimoji="0" sz="1600" b="0" i="0" u="sng" strike="noStrike" kern="1200" cap="none" spc="-40" normalizeH="0" baseline="0" noProof="0" dirty="0">
                <a:ln>
                  <a:noFill/>
                </a:ln>
                <a:solidFill>
                  <a:srgbClr val="4D2F69"/>
                </a:solidFill>
                <a:effectLst/>
                <a:uLnTx/>
                <a:uFillTx/>
                <a:latin typeface="Lucida Sans Unicode"/>
                <a:ea typeface="+mn-ea"/>
                <a:cs typeface="Lucida Sans Unicode"/>
                <a:hlinkClick r:id="rId3"/>
              </a:rPr>
              <a:t>)</a:t>
            </a:r>
            <a:r>
              <a:rPr kumimoji="0" sz="1600" b="0" i="0" u="none" strike="noStrike" kern="1200" cap="none" spc="-127" normalizeH="0" baseline="0" noProof="0" dirty="0">
                <a:ln>
                  <a:noFill/>
                </a:ln>
                <a:solidFill>
                  <a:srgbClr val="4D2F69"/>
                </a:solidFill>
                <a:effectLst/>
                <a:uLnTx/>
                <a:uFillTx/>
                <a:latin typeface="Lucida Sans Unicode"/>
                <a:ea typeface="+mn-ea"/>
                <a:cs typeface="Lucida Sans Unicode"/>
                <a:hlinkClick r:id="rId3"/>
              </a:rPr>
              <a:t> </a:t>
            </a:r>
            <a:endParaRPr kumimoji="0" lang="fr-FR" sz="1600" b="0" i="0" u="none" strike="noStrike" kern="1200" cap="none" spc="-127" normalizeH="0" baseline="0" noProof="0" dirty="0">
              <a:ln>
                <a:noFill/>
              </a:ln>
              <a:solidFill>
                <a:srgbClr val="4D2F69"/>
              </a:solidFill>
              <a:effectLst/>
              <a:uLnTx/>
              <a:uFillTx/>
              <a:latin typeface="Lucida Sans Unicode"/>
              <a:ea typeface="+mn-ea"/>
              <a:cs typeface="Lucida Sans Unicode"/>
            </a:endParaRPr>
          </a:p>
          <a:p>
            <a:pPr marL="16933" marR="0" lvl="0" indent="0" algn="l" defTabSz="1219170" rtl="0" eaLnBrk="1" fontAlgn="auto" latinLnBrk="0" hangingPunct="1">
              <a:lnSpc>
                <a:spcPts val="1727"/>
              </a:lnSpc>
              <a:spcBef>
                <a:spcPts val="0"/>
              </a:spcBef>
              <a:spcAft>
                <a:spcPts val="0"/>
              </a:spcAft>
              <a:buClr>
                <a:srgbClr val="007D87"/>
              </a:buClr>
              <a:buSzTx/>
              <a:buFontTx/>
              <a:buNone/>
              <a:tabLst>
                <a:tab pos="399617" algn="l"/>
              </a:tabLst>
              <a:defRPr/>
            </a:pPr>
            <a:endParaRPr kumimoji="0" lang="fr-FR" sz="1600" b="0" i="0" u="none" strike="noStrike" kern="1200" cap="none" spc="-127" normalizeH="0" baseline="0" noProof="0" dirty="0">
              <a:ln>
                <a:noFill/>
              </a:ln>
              <a:solidFill>
                <a:srgbClr val="4D2F69"/>
              </a:solidFill>
              <a:effectLst/>
              <a:uLnTx/>
              <a:uFillTx/>
              <a:latin typeface="Lucida Sans Unicode"/>
              <a:ea typeface="+mn-ea"/>
              <a:cs typeface="Lucida Sans Unicode"/>
            </a:endParaRPr>
          </a:p>
          <a:p>
            <a:pPr marL="16933" marR="0" lvl="0" indent="0" algn="l" defTabSz="1219170" rtl="0" eaLnBrk="1" fontAlgn="auto" latinLnBrk="0" hangingPunct="1">
              <a:lnSpc>
                <a:spcPts val="1727"/>
              </a:lnSpc>
              <a:spcBef>
                <a:spcPts val="0"/>
              </a:spcBef>
              <a:spcAft>
                <a:spcPts val="0"/>
              </a:spcAft>
              <a:buClr>
                <a:srgbClr val="007D87"/>
              </a:buClr>
              <a:buSzTx/>
              <a:buFontTx/>
              <a:buNone/>
              <a:tabLst>
                <a:tab pos="399617" algn="l"/>
              </a:tabLst>
              <a:defRPr/>
            </a:pPr>
            <a:r>
              <a:rPr kumimoji="0" lang="fr-FR" sz="1600" b="1" i="0" u="none" strike="noStrike" kern="1200" cap="none" spc="-47" normalizeH="0" baseline="0" noProof="0" dirty="0">
                <a:ln>
                  <a:noFill/>
                </a:ln>
                <a:solidFill>
                  <a:schemeClr val="accent1">
                    <a:lumMod val="75000"/>
                  </a:schemeClr>
                </a:solidFill>
                <a:effectLst/>
                <a:uLnTx/>
                <a:uFillTx/>
                <a:ea typeface="+mn-ea"/>
                <a:cs typeface="Lucida Sans Unicode"/>
              </a:rPr>
              <a:t>intègre la nécessaire prise en compte des critères ESG dans la version </a:t>
            </a:r>
            <a:r>
              <a:rPr kumimoji="0" sz="1600" b="1" i="0" u="none" strike="noStrike" kern="1200" cap="none" spc="-100" normalizeH="0" baseline="0" noProof="0" dirty="0">
                <a:ln>
                  <a:noFill/>
                </a:ln>
                <a:solidFill>
                  <a:schemeClr val="accent1">
                    <a:lumMod val="75000"/>
                  </a:schemeClr>
                </a:solidFill>
                <a:effectLst/>
                <a:uLnTx/>
                <a:uFillTx/>
                <a:ea typeface="+mn-ea"/>
                <a:cs typeface="Lucida Sans Unicode"/>
              </a:rPr>
              <a:t>20</a:t>
            </a:r>
            <a:r>
              <a:rPr kumimoji="0" lang="fr-FR" sz="1600" b="1" i="0" u="none" strike="noStrike" kern="1200" cap="none" spc="-100" normalizeH="0" baseline="0" noProof="0" dirty="0">
                <a:ln>
                  <a:noFill/>
                </a:ln>
                <a:solidFill>
                  <a:schemeClr val="accent1">
                    <a:lumMod val="75000"/>
                  </a:schemeClr>
                </a:solidFill>
                <a:effectLst/>
                <a:uLnTx/>
                <a:uFillTx/>
                <a:ea typeface="+mn-ea"/>
                <a:cs typeface="Lucida Sans Unicode"/>
              </a:rPr>
              <a:t>25:</a:t>
            </a:r>
            <a:endParaRPr kumimoji="0" sz="1600" b="1" i="0" u="none" strike="noStrike" kern="1200" cap="none" spc="0" normalizeH="0" baseline="0" noProof="0" dirty="0">
              <a:ln>
                <a:noFill/>
              </a:ln>
              <a:solidFill>
                <a:schemeClr val="accent1">
                  <a:lumMod val="75000"/>
                </a:schemeClr>
              </a:solidFill>
              <a:effectLst/>
              <a:uLnTx/>
              <a:uFillTx/>
              <a:ea typeface="+mn-ea"/>
              <a:cs typeface="Lucida Sans Unicode"/>
            </a:endParaRPr>
          </a:p>
          <a:p>
            <a:pPr marL="626518" marR="500367" lvl="0" indent="0" algn="just" defTabSz="1219170" rtl="0" eaLnBrk="1" fontAlgn="auto" latinLnBrk="0" hangingPunct="1">
              <a:lnSpc>
                <a:spcPct val="80000"/>
              </a:lnSpc>
              <a:spcBef>
                <a:spcPts val="387"/>
              </a:spcBef>
              <a:spcAft>
                <a:spcPts val="0"/>
              </a:spcAft>
              <a:buClrTx/>
              <a:buSzTx/>
              <a:buFontTx/>
              <a:buNone/>
              <a:tabLst/>
              <a:defRPr/>
            </a:pPr>
            <a:r>
              <a:rPr kumimoji="0" sz="1600" b="0" i="0" u="none" strike="noStrike" kern="1200" cap="none" spc="-167" normalizeH="0" baseline="0" noProof="0" dirty="0">
                <a:ln>
                  <a:noFill/>
                </a:ln>
                <a:solidFill>
                  <a:srgbClr val="1B2024"/>
                </a:solidFill>
                <a:effectLst/>
                <a:uLnTx/>
                <a:uFillTx/>
                <a:latin typeface="Calibri"/>
                <a:ea typeface="+mn-ea"/>
                <a:cs typeface="Calibri"/>
              </a:rPr>
              <a:t>‘</a:t>
            </a:r>
            <a:r>
              <a:rPr kumimoji="0" sz="1600" b="0" i="1" u="none" strike="noStrike" kern="1200" cap="none" spc="-27" normalizeH="0" baseline="0" noProof="0" dirty="0">
                <a:ln>
                  <a:noFill/>
                </a:ln>
                <a:solidFill>
                  <a:srgbClr val="1B2024"/>
                </a:solidFill>
                <a:effectLst/>
                <a:uLnTx/>
                <a:uFillTx/>
                <a:latin typeface="Calibri"/>
                <a:ea typeface="+mn-ea"/>
                <a:cs typeface="Calibri"/>
              </a:rPr>
              <a:t>Whereve</a:t>
            </a:r>
            <a:r>
              <a:rPr kumimoji="0" sz="1600" b="0" i="1" u="none" strike="noStrike" kern="1200" cap="none" spc="-13" normalizeH="0" baseline="0" noProof="0" dirty="0">
                <a:ln>
                  <a:noFill/>
                </a:ln>
                <a:solidFill>
                  <a:srgbClr val="1B2024"/>
                </a:solidFill>
                <a:effectLst/>
                <a:uLnTx/>
                <a:uFillTx/>
                <a:latin typeface="Calibri"/>
                <a:ea typeface="+mn-ea"/>
                <a:cs typeface="Calibri"/>
              </a:rPr>
              <a:t>r</a:t>
            </a:r>
            <a:r>
              <a:rPr kumimoji="0" sz="1600" b="0" i="1" u="none" strike="noStrike" kern="1200" cap="none" spc="73" normalizeH="0" baseline="0" noProof="0" dirty="0">
                <a:ln>
                  <a:noFill/>
                </a:ln>
                <a:solidFill>
                  <a:srgbClr val="1B2024"/>
                </a:solidFill>
                <a:effectLst/>
                <a:uLnTx/>
                <a:uFillTx/>
                <a:latin typeface="Calibri"/>
                <a:ea typeface="+mn-ea"/>
                <a:cs typeface="Calibri"/>
              </a:rPr>
              <a:t> </a:t>
            </a:r>
            <a:r>
              <a:rPr kumimoji="0" sz="1600" b="0" i="1" u="none" strike="noStrike" kern="1200" cap="none" spc="53" normalizeH="0" baseline="0" noProof="0" dirty="0">
                <a:ln>
                  <a:noFill/>
                </a:ln>
                <a:solidFill>
                  <a:prstClr val="black"/>
                </a:solidFill>
                <a:effectLst/>
                <a:uLnTx/>
                <a:uFillTx/>
                <a:latin typeface="Calibri"/>
                <a:ea typeface="+mn-ea"/>
                <a:cs typeface="Calibri"/>
              </a:rPr>
              <a:t>ap</a:t>
            </a:r>
            <a:r>
              <a:rPr kumimoji="0" sz="1600" b="0" i="1" u="none" strike="noStrike" kern="1200" cap="none" spc="47" normalizeH="0" baseline="0" noProof="0" dirty="0">
                <a:ln>
                  <a:noFill/>
                </a:ln>
                <a:solidFill>
                  <a:prstClr val="black"/>
                </a:solidFill>
                <a:effectLst/>
                <a:uLnTx/>
                <a:uFillTx/>
                <a:latin typeface="Calibri"/>
                <a:ea typeface="+mn-ea"/>
                <a:cs typeface="Calibri"/>
              </a:rPr>
              <a:t>pro</a:t>
            </a:r>
            <a:r>
              <a:rPr kumimoji="0" sz="1600" b="0" i="1" u="none" strike="noStrike" kern="1200" cap="none" spc="20" normalizeH="0" baseline="0" noProof="0" dirty="0">
                <a:ln>
                  <a:noFill/>
                </a:ln>
                <a:solidFill>
                  <a:prstClr val="black"/>
                </a:solidFill>
                <a:effectLst/>
                <a:uLnTx/>
                <a:uFillTx/>
                <a:latin typeface="Calibri"/>
                <a:ea typeface="+mn-ea"/>
                <a:cs typeface="Calibri"/>
              </a:rPr>
              <a:t>pria</a:t>
            </a:r>
            <a:r>
              <a:rPr kumimoji="0" sz="1600" b="0" i="1" u="none" strike="noStrike" kern="1200" cap="none" spc="13" normalizeH="0" baseline="0" noProof="0" dirty="0">
                <a:ln>
                  <a:noFill/>
                </a:ln>
                <a:solidFill>
                  <a:prstClr val="black"/>
                </a:solidFill>
                <a:effectLst/>
                <a:uLnTx/>
                <a:uFillTx/>
                <a:latin typeface="Calibri"/>
                <a:ea typeface="+mn-ea"/>
                <a:cs typeface="Calibri"/>
              </a:rPr>
              <a:t>t</a:t>
            </a:r>
            <a:r>
              <a:rPr kumimoji="0" sz="1600" b="0" i="1" u="none" strike="noStrike" kern="1200" cap="none" spc="-73" normalizeH="0" baseline="0" noProof="0" dirty="0">
                <a:ln>
                  <a:noFill/>
                </a:ln>
                <a:solidFill>
                  <a:prstClr val="black"/>
                </a:solidFill>
                <a:effectLst/>
                <a:uLnTx/>
                <a:uFillTx/>
                <a:latin typeface="Calibri"/>
                <a:ea typeface="+mn-ea"/>
                <a:cs typeface="Calibri"/>
              </a:rPr>
              <a:t>e</a:t>
            </a:r>
            <a:r>
              <a:rPr kumimoji="0" sz="1600" b="0" i="1" u="none" strike="noStrike" kern="1200" cap="none" spc="-33" normalizeH="0" baseline="0" noProof="0" dirty="0">
                <a:ln>
                  <a:noFill/>
                </a:ln>
                <a:solidFill>
                  <a:prstClr val="black"/>
                </a:solidFill>
                <a:effectLst/>
                <a:uLnTx/>
                <a:uFillTx/>
                <a:latin typeface="Calibri"/>
                <a:ea typeface="+mn-ea"/>
                <a:cs typeface="Calibri"/>
              </a:rPr>
              <a:t>,</a:t>
            </a:r>
            <a:r>
              <a:rPr kumimoji="0" sz="1600" b="0" i="1" u="none" strike="noStrike" kern="1200" cap="none" spc="73" normalizeH="0" baseline="0" noProof="0" dirty="0">
                <a:ln>
                  <a:noFill/>
                </a:ln>
                <a:solidFill>
                  <a:prstClr val="black"/>
                </a:solidFill>
                <a:effectLst/>
                <a:uLnTx/>
                <a:uFillTx/>
                <a:latin typeface="Calibri"/>
                <a:ea typeface="+mn-ea"/>
                <a:cs typeface="Calibri"/>
              </a:rPr>
              <a:t> </a:t>
            </a:r>
            <a:r>
              <a:rPr kumimoji="0" sz="1600" b="0" i="1" u="none" strike="noStrike" kern="1200" cap="none" spc="-20" normalizeH="0" baseline="0" noProof="0" dirty="0">
                <a:ln>
                  <a:noFill/>
                </a:ln>
                <a:solidFill>
                  <a:prstClr val="black"/>
                </a:solidFill>
                <a:effectLst/>
                <a:uLnTx/>
                <a:uFillTx/>
                <a:latin typeface="Calibri"/>
                <a:ea typeface="+mn-ea"/>
                <a:cs typeface="Calibri"/>
              </a:rPr>
              <a:t>the</a:t>
            </a:r>
            <a:r>
              <a:rPr kumimoji="0" sz="1600" b="0" i="1" u="none" strike="noStrike" kern="1200" cap="none" spc="60" normalizeH="0" baseline="0" noProof="0" dirty="0">
                <a:ln>
                  <a:noFill/>
                </a:ln>
                <a:solidFill>
                  <a:prstClr val="black"/>
                </a:solidFill>
                <a:effectLst/>
                <a:uLnTx/>
                <a:uFillTx/>
                <a:latin typeface="Calibri"/>
                <a:ea typeface="+mn-ea"/>
                <a:cs typeface="Calibri"/>
              </a:rPr>
              <a:t> </a:t>
            </a:r>
            <a:r>
              <a:rPr kumimoji="0" sz="1600" b="0" i="1" u="none" strike="noStrike" kern="1200" cap="none" spc="-20" normalizeH="0" baseline="0" noProof="0" dirty="0">
                <a:ln>
                  <a:noFill/>
                </a:ln>
                <a:solidFill>
                  <a:prstClr val="black"/>
                </a:solidFill>
                <a:effectLst/>
                <a:uLnTx/>
                <a:uFillTx/>
                <a:latin typeface="Calibri"/>
                <a:ea typeface="+mn-ea"/>
                <a:cs typeface="Calibri"/>
              </a:rPr>
              <a:t>rel</a:t>
            </a:r>
            <a:r>
              <a:rPr kumimoji="0" sz="1600" b="0" i="1" u="none" strike="noStrike" kern="1200" cap="none" spc="-33" normalizeH="0" baseline="0" noProof="0" dirty="0">
                <a:ln>
                  <a:noFill/>
                </a:ln>
                <a:solidFill>
                  <a:prstClr val="black"/>
                </a:solidFill>
                <a:effectLst/>
                <a:uLnTx/>
                <a:uFillTx/>
                <a:latin typeface="Calibri"/>
                <a:ea typeface="+mn-ea"/>
                <a:cs typeface="Calibri"/>
              </a:rPr>
              <a:t>e</a:t>
            </a:r>
            <a:r>
              <a:rPr kumimoji="0" sz="1600" b="0" i="1" u="none" strike="noStrike" kern="1200" cap="none" spc="13" normalizeH="0" baseline="0" noProof="0" dirty="0">
                <a:ln>
                  <a:noFill/>
                </a:ln>
                <a:solidFill>
                  <a:prstClr val="black"/>
                </a:solidFill>
                <a:effectLst/>
                <a:uLnTx/>
                <a:uFillTx/>
                <a:latin typeface="Calibri"/>
                <a:ea typeface="+mn-ea"/>
                <a:cs typeface="Calibri"/>
              </a:rPr>
              <a:t>vance</a:t>
            </a:r>
            <a:r>
              <a:rPr kumimoji="0" sz="1600" b="0" i="1" u="none" strike="noStrike" kern="1200" cap="none" spc="93" normalizeH="0" baseline="0" noProof="0" dirty="0">
                <a:ln>
                  <a:noFill/>
                </a:ln>
                <a:solidFill>
                  <a:prstClr val="black"/>
                </a:solidFill>
                <a:effectLst/>
                <a:uLnTx/>
                <a:uFillTx/>
                <a:latin typeface="Calibri"/>
                <a:ea typeface="+mn-ea"/>
                <a:cs typeface="Calibri"/>
              </a:rPr>
              <a:t> </a:t>
            </a:r>
            <a:r>
              <a:rPr kumimoji="0" sz="1600" b="0" i="1" u="none" strike="noStrike" kern="1200" cap="none" spc="47" normalizeH="0" baseline="0" noProof="0" dirty="0">
                <a:ln>
                  <a:noFill/>
                </a:ln>
                <a:solidFill>
                  <a:prstClr val="black"/>
                </a:solidFill>
                <a:effectLst/>
                <a:uLnTx/>
                <a:uFillTx/>
                <a:latin typeface="Calibri"/>
                <a:ea typeface="+mn-ea"/>
                <a:cs typeface="Calibri"/>
              </a:rPr>
              <a:t>an</a:t>
            </a:r>
            <a:r>
              <a:rPr kumimoji="0" sz="1600" b="0" i="1" u="none" strike="noStrike" kern="1200" cap="none" spc="53" normalizeH="0" baseline="0" noProof="0" dirty="0">
                <a:ln>
                  <a:noFill/>
                </a:ln>
                <a:solidFill>
                  <a:prstClr val="black"/>
                </a:solidFill>
                <a:effectLst/>
                <a:uLnTx/>
                <a:uFillTx/>
                <a:latin typeface="Calibri"/>
                <a:ea typeface="+mn-ea"/>
                <a:cs typeface="Calibri"/>
              </a:rPr>
              <a:t>d</a:t>
            </a:r>
            <a:r>
              <a:rPr kumimoji="0" sz="1600" b="0" i="1" u="none" strike="noStrike" kern="1200" cap="none" spc="47" normalizeH="0" baseline="0" noProof="0" dirty="0">
                <a:ln>
                  <a:noFill/>
                </a:ln>
                <a:solidFill>
                  <a:prstClr val="black"/>
                </a:solidFill>
                <a:effectLst/>
                <a:uLnTx/>
                <a:uFillTx/>
                <a:latin typeface="Calibri"/>
                <a:ea typeface="+mn-ea"/>
                <a:cs typeface="Calibri"/>
              </a:rPr>
              <a:t> </a:t>
            </a:r>
            <a:r>
              <a:rPr kumimoji="0" sz="1600" b="0" i="1" u="none" strike="noStrike" kern="1200" cap="none" spc="7" normalizeH="0" baseline="0" noProof="0" dirty="0">
                <a:ln>
                  <a:noFill/>
                </a:ln>
                <a:solidFill>
                  <a:prstClr val="black"/>
                </a:solidFill>
                <a:effectLst/>
                <a:uLnTx/>
                <a:uFillTx/>
                <a:latin typeface="Calibri"/>
                <a:ea typeface="+mn-ea"/>
                <a:cs typeface="Calibri"/>
              </a:rPr>
              <a:t>s</a:t>
            </a:r>
            <a:r>
              <a:rPr kumimoji="0" sz="1600" b="0" i="1" u="none" strike="noStrike" kern="1200" cap="none" spc="0" normalizeH="0" baseline="0" noProof="0" dirty="0">
                <a:ln>
                  <a:noFill/>
                </a:ln>
                <a:solidFill>
                  <a:prstClr val="black"/>
                </a:solidFill>
                <a:effectLst/>
                <a:uLnTx/>
                <a:uFillTx/>
                <a:latin typeface="Calibri"/>
                <a:ea typeface="+mn-ea"/>
                <a:cs typeface="Calibri"/>
              </a:rPr>
              <a:t>ignif</a:t>
            </a:r>
            <a:r>
              <a:rPr kumimoji="0" sz="1600" b="0" i="1" u="none" strike="noStrike" kern="1200" cap="none" spc="-13" normalizeH="0" baseline="0" noProof="0" dirty="0">
                <a:ln>
                  <a:noFill/>
                </a:ln>
                <a:solidFill>
                  <a:prstClr val="black"/>
                </a:solidFill>
                <a:effectLst/>
                <a:uLnTx/>
                <a:uFillTx/>
                <a:latin typeface="Calibri"/>
                <a:ea typeface="+mn-ea"/>
                <a:cs typeface="Calibri"/>
              </a:rPr>
              <a:t>i</a:t>
            </a:r>
            <a:r>
              <a:rPr kumimoji="0" sz="1600" b="0" i="1" u="none" strike="noStrike" kern="1200" cap="none" spc="20" normalizeH="0" baseline="0" noProof="0" dirty="0">
                <a:ln>
                  <a:noFill/>
                </a:ln>
                <a:solidFill>
                  <a:prstClr val="black"/>
                </a:solidFill>
                <a:effectLst/>
                <a:uLnTx/>
                <a:uFillTx/>
                <a:latin typeface="Calibri"/>
                <a:ea typeface="+mn-ea"/>
                <a:cs typeface="Calibri"/>
              </a:rPr>
              <a:t>c</a:t>
            </a:r>
            <a:r>
              <a:rPr kumimoji="0" sz="1600" b="0" i="1" u="none" strike="noStrike" kern="1200" cap="none" spc="33" normalizeH="0" baseline="0" noProof="0" dirty="0">
                <a:ln>
                  <a:noFill/>
                </a:ln>
                <a:solidFill>
                  <a:prstClr val="black"/>
                </a:solidFill>
                <a:effectLst/>
                <a:uLnTx/>
                <a:uFillTx/>
                <a:latin typeface="Calibri"/>
                <a:ea typeface="+mn-ea"/>
                <a:cs typeface="Calibri"/>
              </a:rPr>
              <a:t>anc</a:t>
            </a:r>
            <a:r>
              <a:rPr kumimoji="0" sz="1600" b="0" i="1" u="none" strike="noStrike" kern="1200" cap="none" spc="-47" normalizeH="0" baseline="0" noProof="0" dirty="0">
                <a:ln>
                  <a:noFill/>
                </a:ln>
                <a:solidFill>
                  <a:prstClr val="black"/>
                </a:solidFill>
                <a:effectLst/>
                <a:uLnTx/>
                <a:uFillTx/>
                <a:latin typeface="Calibri"/>
                <a:ea typeface="+mn-ea"/>
                <a:cs typeface="Calibri"/>
              </a:rPr>
              <a:t>e</a:t>
            </a:r>
            <a:r>
              <a:rPr kumimoji="0" sz="1600" b="0" i="1" u="none" strike="noStrike" kern="1200" cap="none" spc="107" normalizeH="0" baseline="0" noProof="0" dirty="0">
                <a:ln>
                  <a:noFill/>
                </a:ln>
                <a:solidFill>
                  <a:prstClr val="black"/>
                </a:solidFill>
                <a:effectLst/>
                <a:uLnTx/>
                <a:uFillTx/>
                <a:latin typeface="Calibri"/>
                <a:ea typeface="+mn-ea"/>
                <a:cs typeface="Calibri"/>
              </a:rPr>
              <a:t> </a:t>
            </a:r>
            <a:r>
              <a:rPr kumimoji="0" sz="1600" b="0" i="1" u="none" strike="noStrike" kern="1200" cap="none" spc="7" normalizeH="0" baseline="0" noProof="0" dirty="0">
                <a:ln>
                  <a:noFill/>
                </a:ln>
                <a:solidFill>
                  <a:prstClr val="black"/>
                </a:solidFill>
                <a:effectLst/>
                <a:uLnTx/>
                <a:uFillTx/>
                <a:latin typeface="Calibri"/>
                <a:ea typeface="+mn-ea"/>
                <a:cs typeface="Calibri"/>
              </a:rPr>
              <a:t>of</a:t>
            </a:r>
            <a:r>
              <a:rPr kumimoji="0" sz="1600" b="0" i="1" u="none" strike="noStrike" kern="1200" cap="none" spc="53" normalizeH="0" baseline="0" noProof="0" dirty="0">
                <a:ln>
                  <a:noFill/>
                </a:ln>
                <a:solidFill>
                  <a:prstClr val="black"/>
                </a:solidFill>
                <a:effectLst/>
                <a:uLnTx/>
                <a:uFillTx/>
                <a:latin typeface="Calibri"/>
                <a:ea typeface="+mn-ea"/>
                <a:cs typeface="Calibri"/>
              </a:rPr>
              <a:t> </a:t>
            </a:r>
            <a:r>
              <a:rPr kumimoji="0" sz="1600" b="0" i="1" u="none" strike="noStrike" kern="1200" cap="none" spc="0" normalizeH="0" baseline="0" noProof="0" dirty="0">
                <a:ln>
                  <a:noFill/>
                </a:ln>
                <a:solidFill>
                  <a:prstClr val="black"/>
                </a:solidFill>
                <a:effectLst/>
                <a:uLnTx/>
                <a:uFillTx/>
                <a:latin typeface="Calibri"/>
                <a:ea typeface="+mn-ea"/>
                <a:cs typeface="Calibri"/>
              </a:rPr>
              <a:t>sust</a:t>
            </a:r>
            <a:r>
              <a:rPr kumimoji="0" sz="1600" b="0" i="1" u="none" strike="noStrike" kern="1200" cap="none" spc="33" normalizeH="0" baseline="0" noProof="0" dirty="0">
                <a:ln>
                  <a:noFill/>
                </a:ln>
                <a:solidFill>
                  <a:prstClr val="black"/>
                </a:solidFill>
                <a:effectLst/>
                <a:uLnTx/>
                <a:uFillTx/>
                <a:latin typeface="Calibri"/>
                <a:ea typeface="+mn-ea"/>
                <a:cs typeface="Calibri"/>
              </a:rPr>
              <a:t>a</a:t>
            </a:r>
            <a:r>
              <a:rPr kumimoji="0" sz="1600" b="0" i="1" u="none" strike="noStrike" kern="1200" cap="none" spc="0" normalizeH="0" baseline="0" noProof="0" dirty="0">
                <a:ln>
                  <a:noFill/>
                </a:ln>
                <a:solidFill>
                  <a:prstClr val="black"/>
                </a:solidFill>
                <a:effectLst/>
                <a:uLnTx/>
                <a:uFillTx/>
                <a:latin typeface="Calibri"/>
                <a:ea typeface="+mn-ea"/>
                <a:cs typeface="Calibri"/>
              </a:rPr>
              <a:t>i</a:t>
            </a:r>
            <a:r>
              <a:rPr kumimoji="0" sz="1600" b="0" i="1" u="none" strike="noStrike" kern="1200" cap="none" spc="53" normalizeH="0" baseline="0" noProof="0" dirty="0">
                <a:ln>
                  <a:noFill/>
                </a:ln>
                <a:solidFill>
                  <a:prstClr val="black"/>
                </a:solidFill>
                <a:effectLst/>
                <a:uLnTx/>
                <a:uFillTx/>
                <a:latin typeface="Calibri"/>
                <a:ea typeface="+mn-ea"/>
                <a:cs typeface="Calibri"/>
              </a:rPr>
              <a:t>nab</a:t>
            </a:r>
            <a:r>
              <a:rPr kumimoji="0" sz="1600" b="0" i="1" u="none" strike="noStrike" kern="1200" cap="none" spc="0" normalizeH="0" baseline="0" noProof="0" dirty="0">
                <a:ln>
                  <a:noFill/>
                </a:ln>
                <a:solidFill>
                  <a:prstClr val="black"/>
                </a:solidFill>
                <a:effectLst/>
                <a:uLnTx/>
                <a:uFillTx/>
                <a:latin typeface="Calibri"/>
                <a:ea typeface="+mn-ea"/>
                <a:cs typeface="Calibri"/>
              </a:rPr>
              <a:t>i</a:t>
            </a:r>
            <a:r>
              <a:rPr kumimoji="0" sz="1600" b="0" i="1" u="none" strike="noStrike" kern="1200" cap="none" spc="-7" normalizeH="0" baseline="0" noProof="0" dirty="0">
                <a:ln>
                  <a:noFill/>
                </a:ln>
                <a:solidFill>
                  <a:prstClr val="black"/>
                </a:solidFill>
                <a:effectLst/>
                <a:uLnTx/>
                <a:uFillTx/>
                <a:latin typeface="Calibri"/>
                <a:ea typeface="+mn-ea"/>
                <a:cs typeface="Calibri"/>
              </a:rPr>
              <a:t>l</a:t>
            </a:r>
            <a:r>
              <a:rPr kumimoji="0" sz="1600" b="0" i="1" u="none" strike="noStrike" kern="1200" cap="none" spc="-20" normalizeH="0" baseline="0" noProof="0" dirty="0">
                <a:ln>
                  <a:noFill/>
                </a:ln>
                <a:solidFill>
                  <a:prstClr val="black"/>
                </a:solidFill>
                <a:effectLst/>
                <a:uLnTx/>
                <a:uFillTx/>
                <a:latin typeface="Calibri"/>
                <a:ea typeface="+mn-ea"/>
                <a:cs typeface="Calibri"/>
              </a:rPr>
              <a:t>ity</a:t>
            </a:r>
            <a:r>
              <a:rPr kumimoji="0" sz="1600" b="0" i="1" u="none" strike="noStrike" kern="1200" cap="none" spc="93" normalizeH="0" baseline="0" noProof="0" dirty="0">
                <a:ln>
                  <a:noFill/>
                </a:ln>
                <a:solidFill>
                  <a:prstClr val="black"/>
                </a:solidFill>
                <a:effectLst/>
                <a:uLnTx/>
                <a:uFillTx/>
                <a:latin typeface="Calibri"/>
                <a:ea typeface="+mn-ea"/>
                <a:cs typeface="Calibri"/>
              </a:rPr>
              <a:t> </a:t>
            </a:r>
            <a:r>
              <a:rPr kumimoji="0" sz="1600" b="0" i="1" u="none" strike="noStrike" kern="1200" cap="none" spc="47" normalizeH="0" baseline="0" noProof="0" dirty="0">
                <a:ln>
                  <a:noFill/>
                </a:ln>
                <a:solidFill>
                  <a:prstClr val="black"/>
                </a:solidFill>
                <a:effectLst/>
                <a:uLnTx/>
                <a:uFillTx/>
                <a:latin typeface="Calibri"/>
                <a:ea typeface="+mn-ea"/>
                <a:cs typeface="Calibri"/>
              </a:rPr>
              <a:t>an</a:t>
            </a:r>
            <a:r>
              <a:rPr kumimoji="0" sz="1600" b="0" i="1" u="none" strike="noStrike" kern="1200" cap="none" spc="53" normalizeH="0" baseline="0" noProof="0" dirty="0">
                <a:ln>
                  <a:noFill/>
                </a:ln>
                <a:solidFill>
                  <a:prstClr val="black"/>
                </a:solidFill>
                <a:effectLst/>
                <a:uLnTx/>
                <a:uFillTx/>
                <a:latin typeface="Calibri"/>
                <a:ea typeface="+mn-ea"/>
                <a:cs typeface="Calibri"/>
              </a:rPr>
              <a:t>d</a:t>
            </a:r>
            <a:r>
              <a:rPr kumimoji="0" sz="1600" b="0" i="1" u="none" strike="noStrike" kern="1200" cap="none" spc="60" normalizeH="0" baseline="0" noProof="0" dirty="0">
                <a:ln>
                  <a:noFill/>
                </a:ln>
                <a:solidFill>
                  <a:prstClr val="black"/>
                </a:solidFill>
                <a:effectLst/>
                <a:uLnTx/>
                <a:uFillTx/>
                <a:latin typeface="Calibri"/>
                <a:ea typeface="+mn-ea"/>
                <a:cs typeface="Calibri"/>
              </a:rPr>
              <a:t> </a:t>
            </a:r>
            <a:r>
              <a:rPr kumimoji="0" sz="1600" b="0" i="1" u="none" strike="noStrike" kern="1200" cap="none" spc="53" normalizeH="0" baseline="0" noProof="0" dirty="0">
                <a:ln>
                  <a:noFill/>
                </a:ln>
                <a:solidFill>
                  <a:prstClr val="black"/>
                </a:solidFill>
                <a:effectLst/>
                <a:uLnTx/>
                <a:uFillTx/>
                <a:latin typeface="Calibri"/>
                <a:ea typeface="+mn-ea"/>
                <a:cs typeface="Calibri"/>
              </a:rPr>
              <a:t>ESG</a:t>
            </a:r>
            <a:r>
              <a:rPr kumimoji="0" sz="1600" b="0" i="1" u="none" strike="noStrike" kern="1200" cap="none" spc="20" normalizeH="0" baseline="0" noProof="0" dirty="0">
                <a:ln>
                  <a:noFill/>
                </a:ln>
                <a:solidFill>
                  <a:prstClr val="black"/>
                </a:solidFill>
                <a:effectLst/>
                <a:uLnTx/>
                <a:uFillTx/>
                <a:latin typeface="Calibri"/>
                <a:ea typeface="+mn-ea"/>
                <a:cs typeface="Calibri"/>
              </a:rPr>
              <a:t> </a:t>
            </a:r>
            <a:r>
              <a:rPr kumimoji="0" sz="1600" b="0" i="1" u="none" strike="noStrike" kern="1200" cap="none" spc="87" normalizeH="0" baseline="0" noProof="0" dirty="0">
                <a:ln>
                  <a:noFill/>
                </a:ln>
                <a:solidFill>
                  <a:prstClr val="black"/>
                </a:solidFill>
                <a:effectLst/>
                <a:uLnTx/>
                <a:uFillTx/>
                <a:latin typeface="Calibri"/>
                <a:ea typeface="+mn-ea"/>
                <a:cs typeface="Calibri"/>
              </a:rPr>
              <a:t>m</a:t>
            </a:r>
            <a:r>
              <a:rPr kumimoji="0" sz="1600" b="0" i="1" u="none" strike="noStrike" kern="1200" cap="none" spc="-7" normalizeH="0" baseline="0" noProof="0" dirty="0">
                <a:ln>
                  <a:noFill/>
                </a:ln>
                <a:solidFill>
                  <a:prstClr val="black"/>
                </a:solidFill>
                <a:effectLst/>
                <a:uLnTx/>
                <a:uFillTx/>
                <a:latin typeface="Calibri"/>
                <a:ea typeface="+mn-ea"/>
                <a:cs typeface="Calibri"/>
              </a:rPr>
              <a:t>at</a:t>
            </a:r>
            <a:r>
              <a:rPr kumimoji="0" sz="1600" b="0" i="1" u="none" strike="noStrike" kern="1200" cap="none" spc="-47" normalizeH="0" baseline="0" noProof="0" dirty="0">
                <a:ln>
                  <a:noFill/>
                </a:ln>
                <a:solidFill>
                  <a:prstClr val="black"/>
                </a:solidFill>
                <a:effectLst/>
                <a:uLnTx/>
                <a:uFillTx/>
                <a:latin typeface="Calibri"/>
                <a:ea typeface="+mn-ea"/>
                <a:cs typeface="Calibri"/>
              </a:rPr>
              <a:t>t</a:t>
            </a:r>
            <a:r>
              <a:rPr kumimoji="0" sz="1600" b="0" i="1" u="none" strike="noStrike" kern="1200" cap="none" spc="-73" normalizeH="0" baseline="0" noProof="0" dirty="0">
                <a:ln>
                  <a:noFill/>
                </a:ln>
                <a:solidFill>
                  <a:prstClr val="black"/>
                </a:solidFill>
                <a:effectLst/>
                <a:uLnTx/>
                <a:uFillTx/>
                <a:latin typeface="Calibri"/>
                <a:ea typeface="+mn-ea"/>
                <a:cs typeface="Calibri"/>
              </a:rPr>
              <a:t>e</a:t>
            </a:r>
            <a:r>
              <a:rPr kumimoji="0" sz="1600" b="0" i="1" u="none" strike="noStrike" kern="1200" cap="none" spc="20" normalizeH="0" baseline="0" noProof="0" dirty="0">
                <a:ln>
                  <a:noFill/>
                </a:ln>
                <a:solidFill>
                  <a:prstClr val="black"/>
                </a:solidFill>
                <a:effectLst/>
                <a:uLnTx/>
                <a:uFillTx/>
                <a:latin typeface="Calibri"/>
                <a:ea typeface="+mn-ea"/>
                <a:cs typeface="Calibri"/>
              </a:rPr>
              <a:t>r</a:t>
            </a:r>
            <a:r>
              <a:rPr kumimoji="0" sz="1600" b="0" i="1" u="none" strike="noStrike" kern="1200" cap="none" spc="27" normalizeH="0" baseline="0" noProof="0" dirty="0">
                <a:ln>
                  <a:noFill/>
                </a:ln>
                <a:solidFill>
                  <a:prstClr val="black"/>
                </a:solidFill>
                <a:effectLst/>
                <a:uLnTx/>
                <a:uFillTx/>
                <a:latin typeface="Calibri"/>
                <a:ea typeface="+mn-ea"/>
                <a:cs typeface="Calibri"/>
              </a:rPr>
              <a:t>s</a:t>
            </a:r>
            <a:r>
              <a:rPr kumimoji="0" sz="1600" b="0" i="1" u="none" strike="noStrike" kern="1200" cap="none" spc="80" normalizeH="0" baseline="0" noProof="0" dirty="0">
                <a:ln>
                  <a:noFill/>
                </a:ln>
                <a:solidFill>
                  <a:prstClr val="black"/>
                </a:solidFill>
                <a:effectLst/>
                <a:uLnTx/>
                <a:uFillTx/>
                <a:latin typeface="Calibri"/>
                <a:ea typeface="+mn-ea"/>
                <a:cs typeface="Calibri"/>
              </a:rPr>
              <a:t> </a:t>
            </a:r>
            <a:r>
              <a:rPr kumimoji="0" sz="1600" b="0" i="1" u="none" strike="noStrike" kern="1200" cap="none" spc="7" normalizeH="0" baseline="0" noProof="0" dirty="0">
                <a:ln>
                  <a:noFill/>
                </a:ln>
                <a:solidFill>
                  <a:prstClr val="black"/>
                </a:solidFill>
                <a:effectLst/>
                <a:uLnTx/>
                <a:uFillTx/>
                <a:latin typeface="Calibri"/>
                <a:ea typeface="+mn-ea"/>
                <a:cs typeface="Calibri"/>
              </a:rPr>
              <a:t>s</a:t>
            </a:r>
            <a:r>
              <a:rPr kumimoji="0" sz="1600" b="0" i="1" u="none" strike="noStrike" kern="1200" cap="none" spc="53" normalizeH="0" baseline="0" noProof="0" dirty="0">
                <a:ln>
                  <a:noFill/>
                </a:ln>
                <a:solidFill>
                  <a:prstClr val="black"/>
                </a:solidFill>
                <a:effectLst/>
                <a:uLnTx/>
                <a:uFillTx/>
                <a:latin typeface="Calibri"/>
                <a:ea typeface="+mn-ea"/>
                <a:cs typeface="Calibri"/>
              </a:rPr>
              <a:t>ho</a:t>
            </a:r>
            <a:r>
              <a:rPr kumimoji="0" sz="1600" b="0" i="1" u="none" strike="noStrike" kern="1200" cap="none" spc="67" normalizeH="0" baseline="0" noProof="0" dirty="0">
                <a:ln>
                  <a:noFill/>
                </a:ln>
                <a:solidFill>
                  <a:prstClr val="black"/>
                </a:solidFill>
                <a:effectLst/>
                <a:uLnTx/>
                <a:uFillTx/>
                <a:latin typeface="Calibri"/>
                <a:ea typeface="+mn-ea"/>
                <a:cs typeface="Calibri"/>
              </a:rPr>
              <a:t>u</a:t>
            </a:r>
            <a:r>
              <a:rPr kumimoji="0" sz="1600" b="0" i="1" u="none" strike="noStrike" kern="1200" cap="none" spc="27" normalizeH="0" baseline="0" noProof="0" dirty="0">
                <a:ln>
                  <a:noFill/>
                </a:ln>
                <a:solidFill>
                  <a:prstClr val="black"/>
                </a:solidFill>
                <a:effectLst/>
                <a:uLnTx/>
                <a:uFillTx/>
                <a:latin typeface="Calibri"/>
                <a:ea typeface="+mn-ea"/>
                <a:cs typeface="Calibri"/>
              </a:rPr>
              <a:t>ld</a:t>
            </a:r>
            <a:r>
              <a:rPr kumimoji="0" sz="1600" b="0" i="1" u="none" strike="noStrike" kern="1200" cap="none" spc="60" normalizeH="0" baseline="0" noProof="0" dirty="0">
                <a:ln>
                  <a:noFill/>
                </a:ln>
                <a:solidFill>
                  <a:prstClr val="black"/>
                </a:solidFill>
                <a:effectLst/>
                <a:uLnTx/>
                <a:uFillTx/>
                <a:latin typeface="Calibri"/>
                <a:ea typeface="+mn-ea"/>
                <a:cs typeface="Calibri"/>
              </a:rPr>
              <a:t> </a:t>
            </a:r>
            <a:r>
              <a:rPr kumimoji="0" sz="1600" b="0" i="1" u="none" strike="noStrike" kern="1200" cap="none" spc="20" normalizeH="0" baseline="0" noProof="0" dirty="0">
                <a:ln>
                  <a:noFill/>
                </a:ln>
                <a:solidFill>
                  <a:prstClr val="black"/>
                </a:solidFill>
                <a:effectLst/>
                <a:uLnTx/>
                <a:uFillTx/>
                <a:latin typeface="Calibri"/>
                <a:ea typeface="+mn-ea"/>
                <a:cs typeface="Calibri"/>
              </a:rPr>
              <a:t>for</a:t>
            </a:r>
            <a:r>
              <a:rPr kumimoji="0" sz="1600" b="0" i="1" u="none" strike="noStrike" kern="1200" cap="none" spc="60" normalizeH="0" baseline="0" noProof="0" dirty="0">
                <a:ln>
                  <a:noFill/>
                </a:ln>
                <a:solidFill>
                  <a:prstClr val="black"/>
                </a:solidFill>
                <a:effectLst/>
                <a:uLnTx/>
                <a:uFillTx/>
                <a:latin typeface="Calibri"/>
                <a:ea typeface="+mn-ea"/>
                <a:cs typeface="Calibri"/>
              </a:rPr>
              <a:t>m </a:t>
            </a:r>
            <a:r>
              <a:rPr kumimoji="0" sz="1600" b="0" i="1" u="none" strike="noStrike" kern="1200" cap="none" spc="53" normalizeH="0" baseline="0" noProof="0" dirty="0">
                <a:ln>
                  <a:noFill/>
                </a:ln>
                <a:solidFill>
                  <a:prstClr val="black"/>
                </a:solidFill>
                <a:effectLst/>
                <a:uLnTx/>
                <a:uFillTx/>
                <a:latin typeface="Calibri"/>
                <a:ea typeface="+mn-ea"/>
                <a:cs typeface="Calibri"/>
              </a:rPr>
              <a:t>a</a:t>
            </a:r>
            <a:r>
              <a:rPr kumimoji="0" sz="1600" b="0" i="1" u="none" strike="noStrike" kern="1200" cap="none" spc="60" normalizeH="0" baseline="0" noProof="0" dirty="0">
                <a:ln>
                  <a:noFill/>
                </a:ln>
                <a:solidFill>
                  <a:prstClr val="black"/>
                </a:solidFill>
                <a:effectLst/>
                <a:uLnTx/>
                <a:uFillTx/>
                <a:latin typeface="Calibri"/>
                <a:ea typeface="+mn-ea"/>
                <a:cs typeface="Calibri"/>
              </a:rPr>
              <a:t>n </a:t>
            </a:r>
            <a:r>
              <a:rPr kumimoji="0" sz="1600" b="0" i="1" u="none" strike="noStrike" kern="1200" cap="none" spc="-7" normalizeH="0" baseline="0" noProof="0" dirty="0">
                <a:ln>
                  <a:noFill/>
                </a:ln>
                <a:solidFill>
                  <a:prstClr val="black"/>
                </a:solidFill>
                <a:effectLst/>
                <a:uLnTx/>
                <a:uFillTx/>
                <a:latin typeface="Calibri"/>
                <a:ea typeface="+mn-ea"/>
                <a:cs typeface="Calibri"/>
              </a:rPr>
              <a:t>integ</a:t>
            </a:r>
            <a:r>
              <a:rPr kumimoji="0" sz="1600" b="0" i="1" u="none" strike="noStrike" kern="1200" cap="none" spc="0" normalizeH="0" baseline="0" noProof="0" dirty="0">
                <a:ln>
                  <a:noFill/>
                </a:ln>
                <a:solidFill>
                  <a:prstClr val="black"/>
                </a:solidFill>
                <a:effectLst/>
                <a:uLnTx/>
                <a:uFillTx/>
                <a:latin typeface="Calibri"/>
                <a:ea typeface="+mn-ea"/>
                <a:cs typeface="Calibri"/>
              </a:rPr>
              <a:t>r</a:t>
            </a:r>
            <a:r>
              <a:rPr kumimoji="0" sz="1600" b="0" i="1" u="none" strike="noStrike" kern="1200" cap="none" spc="33" normalizeH="0" baseline="0" noProof="0" dirty="0">
                <a:ln>
                  <a:noFill/>
                </a:ln>
                <a:solidFill>
                  <a:prstClr val="black"/>
                </a:solidFill>
                <a:effectLst/>
                <a:uLnTx/>
                <a:uFillTx/>
                <a:latin typeface="Calibri"/>
                <a:ea typeface="+mn-ea"/>
                <a:cs typeface="Calibri"/>
              </a:rPr>
              <a:t>a</a:t>
            </a:r>
            <a:r>
              <a:rPr kumimoji="0" sz="1600" b="0" i="1" u="none" strike="noStrike" kern="1200" cap="none" spc="13" normalizeH="0" baseline="0" noProof="0" dirty="0">
                <a:ln>
                  <a:noFill/>
                </a:ln>
                <a:solidFill>
                  <a:prstClr val="black"/>
                </a:solidFill>
                <a:effectLst/>
                <a:uLnTx/>
                <a:uFillTx/>
                <a:latin typeface="Calibri"/>
                <a:ea typeface="+mn-ea"/>
                <a:cs typeface="Calibri"/>
              </a:rPr>
              <a:t>l</a:t>
            </a:r>
            <a:r>
              <a:rPr kumimoji="0" sz="1600" b="0" i="1" u="none" strike="noStrike" kern="1200" cap="none" spc="60" normalizeH="0" baseline="0" noProof="0" dirty="0">
                <a:ln>
                  <a:noFill/>
                </a:ln>
                <a:solidFill>
                  <a:prstClr val="black"/>
                </a:solidFill>
                <a:effectLst/>
                <a:uLnTx/>
                <a:uFillTx/>
                <a:latin typeface="Calibri"/>
                <a:ea typeface="+mn-ea"/>
                <a:cs typeface="Calibri"/>
              </a:rPr>
              <a:t> p</a:t>
            </a:r>
            <a:r>
              <a:rPr kumimoji="0" sz="1600" b="0" i="1" u="none" strike="noStrike" kern="1200" cap="none" spc="53" normalizeH="0" baseline="0" noProof="0" dirty="0">
                <a:ln>
                  <a:noFill/>
                </a:ln>
                <a:solidFill>
                  <a:prstClr val="black"/>
                </a:solidFill>
                <a:effectLst/>
                <a:uLnTx/>
                <a:uFillTx/>
                <a:latin typeface="Calibri"/>
                <a:ea typeface="+mn-ea"/>
                <a:cs typeface="Calibri"/>
              </a:rPr>
              <a:t>a</a:t>
            </a:r>
            <a:r>
              <a:rPr kumimoji="0" sz="1600" b="0" i="1" u="none" strike="noStrike" kern="1200" cap="none" spc="-20" normalizeH="0" baseline="0" noProof="0" dirty="0">
                <a:ln>
                  <a:noFill/>
                </a:ln>
                <a:solidFill>
                  <a:prstClr val="black"/>
                </a:solidFill>
                <a:effectLst/>
                <a:uLnTx/>
                <a:uFillTx/>
                <a:latin typeface="Calibri"/>
                <a:ea typeface="+mn-ea"/>
                <a:cs typeface="Calibri"/>
              </a:rPr>
              <a:t>r</a:t>
            </a:r>
            <a:r>
              <a:rPr kumimoji="0" sz="1600" b="0" i="1" u="none" strike="noStrike" kern="1200" cap="none" spc="-13" normalizeH="0" baseline="0" noProof="0" dirty="0">
                <a:ln>
                  <a:noFill/>
                </a:ln>
                <a:solidFill>
                  <a:prstClr val="black"/>
                </a:solidFill>
                <a:effectLst/>
                <a:uLnTx/>
                <a:uFillTx/>
                <a:latin typeface="Calibri"/>
                <a:ea typeface="+mn-ea"/>
                <a:cs typeface="Calibri"/>
              </a:rPr>
              <a:t>t</a:t>
            </a:r>
            <a:r>
              <a:rPr kumimoji="0" sz="1600" b="0" i="1" u="none" strike="noStrike" kern="1200" cap="none" spc="53" normalizeH="0" baseline="0" noProof="0" dirty="0">
                <a:ln>
                  <a:noFill/>
                </a:ln>
                <a:solidFill>
                  <a:prstClr val="black"/>
                </a:solidFill>
                <a:effectLst/>
                <a:uLnTx/>
                <a:uFillTx/>
                <a:latin typeface="Calibri"/>
                <a:ea typeface="+mn-ea"/>
                <a:cs typeface="Calibri"/>
              </a:rPr>
              <a:t> </a:t>
            </a:r>
            <a:r>
              <a:rPr kumimoji="0" sz="1600" b="0" i="1" u="none" strike="noStrike" kern="1200" cap="none" spc="47" normalizeH="0" baseline="0" noProof="0" dirty="0">
                <a:ln>
                  <a:noFill/>
                </a:ln>
                <a:solidFill>
                  <a:prstClr val="black"/>
                </a:solidFill>
                <a:effectLst/>
                <a:uLnTx/>
                <a:uFillTx/>
                <a:latin typeface="Calibri"/>
                <a:ea typeface="+mn-ea"/>
                <a:cs typeface="Calibri"/>
              </a:rPr>
              <a:t>o</a:t>
            </a:r>
            <a:r>
              <a:rPr kumimoji="0" sz="1600" b="0" i="1" u="none" strike="noStrike" kern="1200" cap="none" spc="-40" normalizeH="0" baseline="0" noProof="0" dirty="0">
                <a:ln>
                  <a:noFill/>
                </a:ln>
                <a:solidFill>
                  <a:prstClr val="black"/>
                </a:solidFill>
                <a:effectLst/>
                <a:uLnTx/>
                <a:uFillTx/>
                <a:latin typeface="Calibri"/>
                <a:ea typeface="+mn-ea"/>
                <a:cs typeface="Calibri"/>
              </a:rPr>
              <a:t>f</a:t>
            </a:r>
            <a:r>
              <a:rPr kumimoji="0" sz="1600" b="0" i="1" u="none" strike="noStrike" kern="1200" cap="none" spc="60" normalizeH="0" baseline="0" noProof="0" dirty="0">
                <a:ln>
                  <a:noFill/>
                </a:ln>
                <a:solidFill>
                  <a:prstClr val="black"/>
                </a:solidFill>
                <a:effectLst/>
                <a:uLnTx/>
                <a:uFillTx/>
                <a:latin typeface="Calibri"/>
                <a:ea typeface="+mn-ea"/>
                <a:cs typeface="Calibri"/>
              </a:rPr>
              <a:t> </a:t>
            </a:r>
            <a:r>
              <a:rPr kumimoji="0" sz="1600" b="0" i="1" u="none" strike="noStrike" kern="1200" cap="none" spc="-20" normalizeH="0" baseline="0" noProof="0" dirty="0">
                <a:ln>
                  <a:noFill/>
                </a:ln>
                <a:solidFill>
                  <a:prstClr val="black"/>
                </a:solidFill>
                <a:effectLst/>
                <a:uLnTx/>
                <a:uFillTx/>
                <a:latin typeface="Calibri"/>
                <a:ea typeface="+mn-ea"/>
                <a:cs typeface="Calibri"/>
              </a:rPr>
              <a:t>the</a:t>
            </a:r>
            <a:r>
              <a:rPr kumimoji="0" sz="1600" b="0" i="1" u="none" strike="noStrike" kern="1200" cap="none" spc="60" normalizeH="0" baseline="0" noProof="0" dirty="0">
                <a:ln>
                  <a:noFill/>
                </a:ln>
                <a:solidFill>
                  <a:prstClr val="black"/>
                </a:solidFill>
                <a:effectLst/>
                <a:uLnTx/>
                <a:uFillTx/>
                <a:latin typeface="Calibri"/>
                <a:ea typeface="+mn-ea"/>
                <a:cs typeface="Calibri"/>
              </a:rPr>
              <a:t> </a:t>
            </a:r>
            <a:r>
              <a:rPr kumimoji="0" sz="1600" b="0" i="1" u="none" strike="noStrike" kern="1200" cap="none" spc="33" normalizeH="0" baseline="0" noProof="0" dirty="0">
                <a:ln>
                  <a:noFill/>
                </a:ln>
                <a:solidFill>
                  <a:prstClr val="black"/>
                </a:solidFill>
                <a:effectLst/>
                <a:uLnTx/>
                <a:uFillTx/>
                <a:latin typeface="Calibri"/>
                <a:ea typeface="+mn-ea"/>
                <a:cs typeface="Calibri"/>
              </a:rPr>
              <a:t>valua</a:t>
            </a:r>
            <a:r>
              <a:rPr kumimoji="0" sz="1600" b="0" i="1" u="none" strike="noStrike" kern="1200" cap="none" spc="13" normalizeH="0" baseline="0" noProof="0" dirty="0">
                <a:ln>
                  <a:noFill/>
                </a:ln>
                <a:solidFill>
                  <a:prstClr val="black"/>
                </a:solidFill>
                <a:effectLst/>
                <a:uLnTx/>
                <a:uFillTx/>
                <a:latin typeface="Calibri"/>
                <a:ea typeface="+mn-ea"/>
                <a:cs typeface="Calibri"/>
              </a:rPr>
              <a:t>tion</a:t>
            </a:r>
            <a:r>
              <a:rPr kumimoji="0" sz="1600" b="0" i="1" u="none" strike="noStrike" kern="1200" cap="none" spc="67" normalizeH="0" baseline="0" noProof="0" dirty="0">
                <a:ln>
                  <a:noFill/>
                </a:ln>
                <a:solidFill>
                  <a:prstClr val="black"/>
                </a:solidFill>
                <a:effectLst/>
                <a:uLnTx/>
                <a:uFillTx/>
                <a:latin typeface="Calibri"/>
                <a:ea typeface="+mn-ea"/>
                <a:cs typeface="Calibri"/>
              </a:rPr>
              <a:t> </a:t>
            </a:r>
            <a:r>
              <a:rPr kumimoji="0" sz="1600" b="0" i="1" u="none" strike="noStrike" kern="1200" cap="none" spc="53" normalizeH="0" baseline="0" noProof="0" dirty="0">
                <a:ln>
                  <a:noFill/>
                </a:ln>
                <a:solidFill>
                  <a:prstClr val="black"/>
                </a:solidFill>
                <a:effectLst/>
                <a:uLnTx/>
                <a:uFillTx/>
                <a:latin typeface="Calibri"/>
                <a:ea typeface="+mn-ea"/>
                <a:cs typeface="Calibri"/>
              </a:rPr>
              <a:t>ap</a:t>
            </a:r>
            <a:r>
              <a:rPr kumimoji="0" sz="1600" b="0" i="1" u="none" strike="noStrike" kern="1200" cap="none" spc="47" normalizeH="0" baseline="0" noProof="0" dirty="0">
                <a:ln>
                  <a:noFill/>
                </a:ln>
                <a:solidFill>
                  <a:prstClr val="black"/>
                </a:solidFill>
                <a:effectLst/>
                <a:uLnTx/>
                <a:uFillTx/>
                <a:latin typeface="Calibri"/>
                <a:ea typeface="+mn-ea"/>
                <a:cs typeface="Calibri"/>
              </a:rPr>
              <a:t>pro</a:t>
            </a:r>
            <a:r>
              <a:rPr kumimoji="0" sz="1600" b="0" i="1" u="none" strike="noStrike" kern="1200" cap="none" spc="40" normalizeH="0" baseline="0" noProof="0" dirty="0">
                <a:ln>
                  <a:noFill/>
                </a:ln>
                <a:solidFill>
                  <a:prstClr val="black"/>
                </a:solidFill>
                <a:effectLst/>
                <a:uLnTx/>
                <a:uFillTx/>
                <a:latin typeface="Calibri"/>
                <a:ea typeface="+mn-ea"/>
                <a:cs typeface="Calibri"/>
              </a:rPr>
              <a:t>a</a:t>
            </a:r>
            <a:r>
              <a:rPr kumimoji="0" sz="1600" b="0" i="1" u="none" strike="noStrike" kern="1200" cap="none" spc="27" normalizeH="0" baseline="0" noProof="0" dirty="0">
                <a:ln>
                  <a:noFill/>
                </a:ln>
                <a:solidFill>
                  <a:prstClr val="black"/>
                </a:solidFill>
                <a:effectLst/>
                <a:uLnTx/>
                <a:uFillTx/>
                <a:latin typeface="Calibri"/>
                <a:ea typeface="+mn-ea"/>
                <a:cs typeface="Calibri"/>
              </a:rPr>
              <a:t>c</a:t>
            </a:r>
            <a:r>
              <a:rPr kumimoji="0" sz="1600" b="0" i="1" u="none" strike="noStrike" kern="1200" cap="none" spc="60" normalizeH="0" baseline="0" noProof="0" dirty="0">
                <a:ln>
                  <a:noFill/>
                </a:ln>
                <a:solidFill>
                  <a:prstClr val="black"/>
                </a:solidFill>
                <a:effectLst/>
                <a:uLnTx/>
                <a:uFillTx/>
                <a:latin typeface="Calibri"/>
                <a:ea typeface="+mn-ea"/>
                <a:cs typeface="Calibri"/>
              </a:rPr>
              <a:t>h</a:t>
            </a:r>
            <a:r>
              <a:rPr kumimoji="0" sz="1600" b="0" i="1" u="none" strike="noStrike" kern="1200" cap="none" spc="87" normalizeH="0" baseline="0" noProof="0" dirty="0">
                <a:ln>
                  <a:noFill/>
                </a:ln>
                <a:solidFill>
                  <a:prstClr val="black"/>
                </a:solidFill>
                <a:effectLst/>
                <a:uLnTx/>
                <a:uFillTx/>
                <a:latin typeface="Calibri"/>
                <a:ea typeface="+mn-ea"/>
                <a:cs typeface="Calibri"/>
              </a:rPr>
              <a:t> </a:t>
            </a:r>
            <a:r>
              <a:rPr kumimoji="0" sz="1600" b="0" i="1" u="none" strike="noStrike" kern="1200" cap="none" spc="47" normalizeH="0" baseline="0" noProof="0" dirty="0">
                <a:ln>
                  <a:noFill/>
                </a:ln>
                <a:solidFill>
                  <a:prstClr val="black"/>
                </a:solidFill>
                <a:effectLst/>
                <a:uLnTx/>
                <a:uFillTx/>
                <a:latin typeface="Calibri"/>
                <a:ea typeface="+mn-ea"/>
                <a:cs typeface="Calibri"/>
              </a:rPr>
              <a:t>an</a:t>
            </a:r>
            <a:r>
              <a:rPr kumimoji="0" sz="1600" b="0" i="1" u="none" strike="noStrike" kern="1200" cap="none" spc="53" normalizeH="0" baseline="0" noProof="0" dirty="0">
                <a:ln>
                  <a:noFill/>
                </a:ln>
                <a:solidFill>
                  <a:prstClr val="black"/>
                </a:solidFill>
                <a:effectLst/>
                <a:uLnTx/>
                <a:uFillTx/>
                <a:latin typeface="Calibri"/>
                <a:ea typeface="+mn-ea"/>
                <a:cs typeface="Calibri"/>
              </a:rPr>
              <a:t>d</a:t>
            </a:r>
            <a:r>
              <a:rPr kumimoji="0" sz="1600" b="0" i="1" u="none" strike="noStrike" kern="1200" cap="none" spc="47" normalizeH="0" baseline="0" noProof="0" dirty="0">
                <a:ln>
                  <a:noFill/>
                </a:ln>
                <a:solidFill>
                  <a:prstClr val="black"/>
                </a:solidFill>
                <a:effectLst/>
                <a:uLnTx/>
                <a:uFillTx/>
                <a:latin typeface="Calibri"/>
                <a:ea typeface="+mn-ea"/>
                <a:cs typeface="Calibri"/>
              </a:rPr>
              <a:t> </a:t>
            </a:r>
            <a:r>
              <a:rPr kumimoji="0" sz="1600" b="0" i="1" u="none" strike="noStrike" kern="1200" cap="none" spc="33" normalizeH="0" baseline="0" noProof="0" dirty="0">
                <a:ln>
                  <a:noFill/>
                </a:ln>
                <a:solidFill>
                  <a:prstClr val="black"/>
                </a:solidFill>
                <a:effectLst/>
                <a:uLnTx/>
                <a:uFillTx/>
                <a:latin typeface="Calibri"/>
                <a:ea typeface="+mn-ea"/>
                <a:cs typeface="Calibri"/>
              </a:rPr>
              <a:t>r</a:t>
            </a:r>
            <a:r>
              <a:rPr kumimoji="0" sz="1600" b="0" i="1" u="none" strike="noStrike" kern="1200" cap="none" spc="0" normalizeH="0" baseline="0" noProof="0" dirty="0">
                <a:ln>
                  <a:noFill/>
                </a:ln>
                <a:solidFill>
                  <a:prstClr val="black"/>
                </a:solidFill>
                <a:effectLst/>
                <a:uLnTx/>
                <a:uFillTx/>
                <a:latin typeface="Calibri"/>
                <a:ea typeface="+mn-ea"/>
                <a:cs typeface="Calibri"/>
              </a:rPr>
              <a:t>e</a:t>
            </a:r>
            <a:r>
              <a:rPr kumimoji="0" sz="1600" b="0" i="1" u="none" strike="noStrike" kern="1200" cap="none" spc="-7" normalizeH="0" baseline="0" noProof="0" dirty="0">
                <a:ln>
                  <a:noFill/>
                </a:ln>
                <a:solidFill>
                  <a:prstClr val="black"/>
                </a:solidFill>
                <a:effectLst/>
                <a:uLnTx/>
                <a:uFillTx/>
                <a:latin typeface="Calibri"/>
                <a:ea typeface="+mn-ea"/>
                <a:cs typeface="Calibri"/>
              </a:rPr>
              <a:t>a</a:t>
            </a:r>
            <a:r>
              <a:rPr kumimoji="0" sz="1600" b="0" i="1" u="none" strike="noStrike" kern="1200" cap="none" spc="7" normalizeH="0" baseline="0" noProof="0" dirty="0">
                <a:ln>
                  <a:noFill/>
                </a:ln>
                <a:solidFill>
                  <a:prstClr val="black"/>
                </a:solidFill>
                <a:effectLst/>
                <a:uLnTx/>
                <a:uFillTx/>
                <a:latin typeface="Calibri"/>
                <a:ea typeface="+mn-ea"/>
                <a:cs typeface="Calibri"/>
              </a:rPr>
              <a:t>s</a:t>
            </a:r>
            <a:r>
              <a:rPr kumimoji="0" sz="1600" b="0" i="1" u="none" strike="noStrike" kern="1200" cap="none" spc="47" normalizeH="0" baseline="0" noProof="0" dirty="0">
                <a:ln>
                  <a:noFill/>
                </a:ln>
                <a:solidFill>
                  <a:prstClr val="black"/>
                </a:solidFill>
                <a:effectLst/>
                <a:uLnTx/>
                <a:uFillTx/>
                <a:latin typeface="Calibri"/>
                <a:ea typeface="+mn-ea"/>
                <a:cs typeface="Calibri"/>
              </a:rPr>
              <a:t>onin</a:t>
            </a:r>
            <a:r>
              <a:rPr kumimoji="0" sz="1600" b="0" i="1" u="none" strike="noStrike" kern="1200" cap="none" spc="-20" normalizeH="0" baseline="0" noProof="0" dirty="0">
                <a:ln>
                  <a:noFill/>
                </a:ln>
                <a:solidFill>
                  <a:prstClr val="black"/>
                </a:solidFill>
                <a:effectLst/>
                <a:uLnTx/>
                <a:uFillTx/>
                <a:latin typeface="Calibri"/>
                <a:ea typeface="+mn-ea"/>
                <a:cs typeface="Calibri"/>
              </a:rPr>
              <a:t>g</a:t>
            </a:r>
            <a:r>
              <a:rPr kumimoji="0" sz="1600" b="0" i="1" u="none" strike="noStrike" kern="1200" cap="none" spc="-13" normalizeH="0" baseline="0" noProof="0" dirty="0">
                <a:ln>
                  <a:noFill/>
                </a:ln>
                <a:solidFill>
                  <a:prstClr val="black"/>
                </a:solidFill>
                <a:effectLst/>
                <a:uLnTx/>
                <a:uFillTx/>
                <a:latin typeface="Calibri"/>
                <a:ea typeface="+mn-ea"/>
                <a:cs typeface="Calibri"/>
              </a:rPr>
              <a:t> </a:t>
            </a:r>
            <a:r>
              <a:rPr kumimoji="0" sz="1600" b="0" i="1" u="none" strike="noStrike" kern="1200" cap="none" spc="7" normalizeH="0" baseline="0" noProof="0" dirty="0">
                <a:ln>
                  <a:noFill/>
                </a:ln>
                <a:solidFill>
                  <a:prstClr val="black"/>
                </a:solidFill>
                <a:effectLst/>
                <a:uLnTx/>
                <a:uFillTx/>
                <a:latin typeface="Calibri"/>
                <a:ea typeface="+mn-ea"/>
                <a:cs typeface="Calibri"/>
              </a:rPr>
              <a:t>s</a:t>
            </a:r>
            <a:r>
              <a:rPr kumimoji="0" sz="1600" b="0" i="1" u="none" strike="noStrike" kern="1200" cap="none" spc="53" normalizeH="0" baseline="0" noProof="0" dirty="0">
                <a:ln>
                  <a:noFill/>
                </a:ln>
                <a:solidFill>
                  <a:prstClr val="black"/>
                </a:solidFill>
                <a:effectLst/>
                <a:uLnTx/>
                <a:uFillTx/>
                <a:latin typeface="Calibri"/>
                <a:ea typeface="+mn-ea"/>
                <a:cs typeface="Calibri"/>
              </a:rPr>
              <a:t>uppo</a:t>
            </a:r>
            <a:r>
              <a:rPr kumimoji="0" sz="1600" b="0" i="1" u="none" strike="noStrike" kern="1200" cap="none" spc="40" normalizeH="0" baseline="0" noProof="0" dirty="0">
                <a:ln>
                  <a:noFill/>
                </a:ln>
                <a:solidFill>
                  <a:prstClr val="black"/>
                </a:solidFill>
                <a:effectLst/>
                <a:uLnTx/>
                <a:uFillTx/>
                <a:latin typeface="Calibri"/>
                <a:ea typeface="+mn-ea"/>
                <a:cs typeface="Calibri"/>
              </a:rPr>
              <a:t>r</a:t>
            </a:r>
            <a:r>
              <a:rPr kumimoji="0" sz="1600" b="0" i="1" u="none" strike="noStrike" kern="1200" cap="none" spc="0" normalizeH="0" baseline="0" noProof="0" dirty="0">
                <a:ln>
                  <a:noFill/>
                </a:ln>
                <a:solidFill>
                  <a:prstClr val="black"/>
                </a:solidFill>
                <a:effectLst/>
                <a:uLnTx/>
                <a:uFillTx/>
                <a:latin typeface="Calibri"/>
                <a:ea typeface="+mn-ea"/>
                <a:cs typeface="Calibri"/>
              </a:rPr>
              <a:t>ting</a:t>
            </a:r>
            <a:r>
              <a:rPr kumimoji="0" sz="1600" b="0" i="1" u="none" strike="noStrike" kern="1200" cap="none" spc="67" normalizeH="0" baseline="0" noProof="0" dirty="0">
                <a:ln>
                  <a:noFill/>
                </a:ln>
                <a:solidFill>
                  <a:prstClr val="black"/>
                </a:solidFill>
                <a:effectLst/>
                <a:uLnTx/>
                <a:uFillTx/>
                <a:latin typeface="Calibri"/>
                <a:ea typeface="+mn-ea"/>
                <a:cs typeface="Calibri"/>
              </a:rPr>
              <a:t> </a:t>
            </a:r>
            <a:r>
              <a:rPr kumimoji="0" sz="1600" b="0" i="1" u="none" strike="noStrike" kern="1200" cap="none" spc="-20" normalizeH="0" baseline="0" noProof="0" dirty="0">
                <a:ln>
                  <a:noFill/>
                </a:ln>
                <a:solidFill>
                  <a:prstClr val="black"/>
                </a:solidFill>
                <a:effectLst/>
                <a:uLnTx/>
                <a:uFillTx/>
                <a:latin typeface="Calibri"/>
                <a:ea typeface="+mn-ea"/>
                <a:cs typeface="Calibri"/>
              </a:rPr>
              <a:t>the</a:t>
            </a:r>
            <a:r>
              <a:rPr kumimoji="0" sz="1600" b="0" i="1" u="none" strike="noStrike" kern="1200" cap="none" spc="80" normalizeH="0" baseline="0" noProof="0" dirty="0">
                <a:ln>
                  <a:noFill/>
                </a:ln>
                <a:solidFill>
                  <a:prstClr val="black"/>
                </a:solidFill>
                <a:effectLst/>
                <a:uLnTx/>
                <a:uFillTx/>
                <a:latin typeface="Calibri"/>
                <a:ea typeface="+mn-ea"/>
                <a:cs typeface="Calibri"/>
              </a:rPr>
              <a:t> </a:t>
            </a:r>
            <a:r>
              <a:rPr kumimoji="0" sz="1600" b="0" i="1" u="none" strike="noStrike" kern="1200" cap="none" spc="20" normalizeH="0" baseline="0" noProof="0" dirty="0">
                <a:ln>
                  <a:noFill/>
                </a:ln>
                <a:solidFill>
                  <a:prstClr val="black"/>
                </a:solidFill>
                <a:effectLst/>
                <a:uLnTx/>
                <a:uFillTx/>
                <a:latin typeface="Calibri"/>
                <a:ea typeface="+mn-ea"/>
                <a:cs typeface="Calibri"/>
              </a:rPr>
              <a:t>repor</a:t>
            </a:r>
            <a:r>
              <a:rPr kumimoji="0" sz="1600" b="0" i="1" u="none" strike="noStrike" kern="1200" cap="none" spc="-47" normalizeH="0" baseline="0" noProof="0" dirty="0">
                <a:ln>
                  <a:noFill/>
                </a:ln>
                <a:solidFill>
                  <a:prstClr val="black"/>
                </a:solidFill>
                <a:effectLst/>
                <a:uLnTx/>
                <a:uFillTx/>
                <a:latin typeface="Calibri"/>
                <a:ea typeface="+mn-ea"/>
                <a:cs typeface="Calibri"/>
              </a:rPr>
              <a:t>t</a:t>
            </a:r>
            <a:r>
              <a:rPr kumimoji="0" sz="1600" b="0" i="1" u="none" strike="noStrike" kern="1200" cap="none" spc="-73" normalizeH="0" baseline="0" noProof="0" dirty="0">
                <a:ln>
                  <a:noFill/>
                </a:ln>
                <a:solidFill>
                  <a:prstClr val="black"/>
                </a:solidFill>
                <a:effectLst/>
                <a:uLnTx/>
                <a:uFillTx/>
                <a:latin typeface="Calibri"/>
                <a:ea typeface="+mn-ea"/>
                <a:cs typeface="Calibri"/>
              </a:rPr>
              <a:t>e</a:t>
            </a:r>
            <a:r>
              <a:rPr kumimoji="0" sz="1600" b="0" i="1" u="none" strike="noStrike" kern="1200" cap="none" spc="53" normalizeH="0" baseline="0" noProof="0" dirty="0">
                <a:ln>
                  <a:noFill/>
                </a:ln>
                <a:solidFill>
                  <a:prstClr val="black"/>
                </a:solidFill>
                <a:effectLst/>
                <a:uLnTx/>
                <a:uFillTx/>
                <a:latin typeface="Calibri"/>
                <a:ea typeface="+mn-ea"/>
                <a:cs typeface="Calibri"/>
              </a:rPr>
              <a:t>d</a:t>
            </a:r>
            <a:r>
              <a:rPr kumimoji="0" sz="1600" b="0" i="1" u="none" strike="noStrike" kern="1200" cap="none" spc="60" normalizeH="0" baseline="0" noProof="0" dirty="0">
                <a:ln>
                  <a:noFill/>
                </a:ln>
                <a:solidFill>
                  <a:prstClr val="black"/>
                </a:solidFill>
                <a:effectLst/>
                <a:uLnTx/>
                <a:uFillTx/>
                <a:latin typeface="Calibri"/>
                <a:ea typeface="+mn-ea"/>
                <a:cs typeface="Calibri"/>
              </a:rPr>
              <a:t> </a:t>
            </a:r>
            <a:r>
              <a:rPr kumimoji="0" sz="1600" b="0" i="1" u="none" strike="noStrike" kern="1200" cap="none" spc="-27" normalizeH="0" baseline="0" noProof="0" dirty="0">
                <a:ln>
                  <a:noFill/>
                </a:ln>
                <a:solidFill>
                  <a:prstClr val="black"/>
                </a:solidFill>
                <a:effectLst/>
                <a:uLnTx/>
                <a:uFillTx/>
                <a:latin typeface="Calibri"/>
                <a:ea typeface="+mn-ea"/>
                <a:cs typeface="Calibri"/>
              </a:rPr>
              <a:t>fi</a:t>
            </a:r>
            <a:r>
              <a:rPr kumimoji="0" sz="1600" b="0" i="1" u="none" strike="noStrike" kern="1200" cap="none" spc="20" normalizeH="0" baseline="0" noProof="0" dirty="0">
                <a:ln>
                  <a:noFill/>
                </a:ln>
                <a:solidFill>
                  <a:prstClr val="black"/>
                </a:solidFill>
                <a:effectLst/>
                <a:uLnTx/>
                <a:uFillTx/>
                <a:latin typeface="Calibri"/>
                <a:ea typeface="+mn-ea"/>
                <a:cs typeface="Calibri"/>
              </a:rPr>
              <a:t>gu</a:t>
            </a:r>
            <a:r>
              <a:rPr kumimoji="0" sz="1600" b="0" i="1" u="none" strike="noStrike" kern="1200" cap="none" spc="-13" normalizeH="0" baseline="0" noProof="0" dirty="0">
                <a:ln>
                  <a:noFill/>
                </a:ln>
                <a:solidFill>
                  <a:prstClr val="black"/>
                </a:solidFill>
                <a:effectLst/>
                <a:uLnTx/>
                <a:uFillTx/>
                <a:latin typeface="Calibri"/>
                <a:ea typeface="+mn-ea"/>
                <a:cs typeface="Calibri"/>
              </a:rPr>
              <a:t>r</a:t>
            </a:r>
            <a:r>
              <a:rPr kumimoji="0" sz="1600" b="0" i="1" u="none" strike="noStrike" kern="1200" cap="none" spc="-7" normalizeH="0" baseline="0" noProof="0" dirty="0">
                <a:ln>
                  <a:noFill/>
                </a:ln>
                <a:solidFill>
                  <a:prstClr val="black"/>
                </a:solidFill>
                <a:effectLst/>
                <a:uLnTx/>
                <a:uFillTx/>
                <a:latin typeface="Calibri"/>
                <a:ea typeface="+mn-ea"/>
                <a:cs typeface="Calibri"/>
              </a:rPr>
              <a:t>e</a:t>
            </a:r>
            <a:r>
              <a:rPr kumimoji="0" sz="1600" b="0" i="1" u="none" strike="noStrike" kern="1200" cap="none" spc="-173" normalizeH="0" baseline="0" noProof="0" dirty="0">
                <a:ln>
                  <a:noFill/>
                </a:ln>
                <a:solidFill>
                  <a:prstClr val="black"/>
                </a:solidFill>
                <a:effectLst/>
                <a:uLnTx/>
                <a:uFillTx/>
                <a:latin typeface="Calibri"/>
                <a:ea typeface="+mn-ea"/>
                <a:cs typeface="Calibri"/>
              </a:rPr>
              <a:t>’</a:t>
            </a:r>
            <a:endParaRPr kumimoji="0" lang="fr-FR" sz="1600" b="0" i="1" u="none" strike="noStrike" kern="1200" cap="none" spc="-173" normalizeH="0" baseline="0" noProof="0" dirty="0">
              <a:ln>
                <a:noFill/>
              </a:ln>
              <a:solidFill>
                <a:prstClr val="black"/>
              </a:solidFill>
              <a:effectLst/>
              <a:uLnTx/>
              <a:uFillTx/>
              <a:latin typeface="Calibri"/>
              <a:ea typeface="+mn-ea"/>
              <a:cs typeface="Calibri"/>
            </a:endParaRPr>
          </a:p>
          <a:p>
            <a:pPr marL="626518" marR="500367" lvl="0" indent="0" algn="just" defTabSz="1219170" rtl="0" eaLnBrk="1" fontAlgn="auto" latinLnBrk="0" hangingPunct="1">
              <a:lnSpc>
                <a:spcPct val="80000"/>
              </a:lnSpc>
              <a:spcBef>
                <a:spcPts val="387"/>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 </a:t>
            </a:r>
            <a:r>
              <a:rPr kumimoji="0" lang="fr-FR" sz="1600" b="1" i="0" u="none" strike="noStrike" kern="1200" cap="none" spc="0" normalizeH="0" baseline="0" noProof="0" dirty="0">
                <a:ln>
                  <a:noFill/>
                </a:ln>
                <a:solidFill>
                  <a:srgbClr val="4F81BD">
                    <a:lumMod val="75000"/>
                  </a:srgbClr>
                </a:solidFill>
                <a:effectLst/>
                <a:uLnTx/>
                <a:uFillTx/>
                <a:latin typeface="Calibri"/>
                <a:ea typeface="+mn-ea"/>
                <a:cs typeface="+mn-cs"/>
              </a:rPr>
              <a:t>L’évolution du standard international ( IVS) a été intégrée dans la nouvelle version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F81BD">
                    <a:lumMod val="75000"/>
                  </a:srgbClr>
                </a:solidFill>
                <a:effectLst/>
                <a:uLnTx/>
                <a:uFillTx/>
                <a:latin typeface="Calibri"/>
                <a:ea typeface="+mn-ea"/>
                <a:cs typeface="+mn-cs"/>
              </a:rPr>
              <a:t>définition (page 14)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a:ea typeface="+mn-ea"/>
                <a:cs typeface="+mn-cs"/>
              </a:rPr>
              <a:t>It includes matters such as (but not restricted to) environment and climate change, health and wellbeing, and personal and collective responsibility that can or do impact valuation. Also see environmental, social and governance (ESG). Both terms are used in conjunction throughout these standards; however, ESG is the IP15 RICS Valuation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127" normalizeH="0" baseline="0" noProof="0" dirty="0">
              <a:ln>
                <a:noFill/>
              </a:ln>
              <a:solidFill>
                <a:srgbClr val="005F66"/>
              </a:solidFill>
              <a:effectLst/>
              <a:uLnTx/>
              <a:uFillTx/>
              <a:latin typeface="Lucida Sans Unicode"/>
              <a:ea typeface="+mn-ea"/>
              <a:cs typeface="Lucida Sans Unicode"/>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127" normalizeH="0" baseline="0" noProof="0" dirty="0">
                <a:ln>
                  <a:noFill/>
                </a:ln>
                <a:solidFill>
                  <a:schemeClr val="accent1">
                    <a:lumMod val="75000"/>
                  </a:schemeClr>
                </a:solidFill>
                <a:effectLst/>
                <a:uLnTx/>
                <a:uFillTx/>
                <a:ea typeface="+mn-ea"/>
                <a:cs typeface="Lucida Sans Unicode"/>
              </a:rPr>
              <a:t>En complément la nouvelle version ( 4</a:t>
            </a:r>
            <a:r>
              <a:rPr kumimoji="0" lang="fr-FR" sz="1600" b="1" i="0" u="none" strike="noStrike" kern="1200" cap="none" spc="-127" normalizeH="0" baseline="30000" noProof="0" dirty="0">
                <a:ln>
                  <a:noFill/>
                </a:ln>
                <a:solidFill>
                  <a:schemeClr val="accent1">
                    <a:lumMod val="75000"/>
                  </a:schemeClr>
                </a:solidFill>
                <a:effectLst/>
                <a:uLnTx/>
                <a:uFillTx/>
                <a:ea typeface="+mn-ea"/>
                <a:cs typeface="Lucida Sans Unicode"/>
              </a:rPr>
              <a:t>e</a:t>
            </a:r>
            <a:r>
              <a:rPr kumimoji="0" lang="fr-FR" sz="1600" b="1" i="0" u="none" strike="noStrike" kern="1200" cap="none" spc="-127" normalizeH="0" baseline="0" noProof="0" dirty="0">
                <a:ln>
                  <a:noFill/>
                </a:ln>
                <a:solidFill>
                  <a:schemeClr val="accent1">
                    <a:lumMod val="75000"/>
                  </a:schemeClr>
                </a:solidFill>
                <a:effectLst/>
                <a:uLnTx/>
                <a:uFillTx/>
                <a:ea typeface="+mn-ea"/>
                <a:cs typeface="Lucida Sans Unicode"/>
              </a:rPr>
              <a:t>) des critères ESG dans l’évaluation commerciale sera publiée fin 2025:</a:t>
            </a:r>
            <a:endParaRPr kumimoji="0" sz="1600" b="1" i="0" u="none" strike="noStrike" kern="1200" cap="none" spc="0" normalizeH="0" baseline="0" noProof="0" dirty="0">
              <a:ln>
                <a:noFill/>
              </a:ln>
              <a:solidFill>
                <a:schemeClr val="accent1">
                  <a:lumMod val="75000"/>
                </a:schemeClr>
              </a:solidFill>
              <a:effectLst/>
              <a:uLnTx/>
              <a:uFillTx/>
              <a:ea typeface="+mn-ea"/>
              <a:cs typeface="Lucida Sans Unicode"/>
            </a:endParaRPr>
          </a:p>
          <a:p>
            <a:pPr marL="626518" marR="900831" lvl="0" indent="0" algn="l" defTabSz="1219170" rtl="0" eaLnBrk="1" fontAlgn="auto" latinLnBrk="0" hangingPunct="1">
              <a:lnSpc>
                <a:spcPts val="1533"/>
              </a:lnSpc>
              <a:spcBef>
                <a:spcPts val="373"/>
              </a:spcBef>
              <a:spcAft>
                <a:spcPts val="0"/>
              </a:spcAft>
              <a:buClrTx/>
              <a:buSzTx/>
              <a:buFontTx/>
              <a:buNone/>
              <a:tabLst/>
              <a:defRPr/>
            </a:pPr>
            <a:r>
              <a:rPr kumimoji="0" sz="1600" b="0" i="1" u="none" strike="noStrike" kern="1200" cap="none" spc="-173" normalizeH="0" baseline="0" noProof="0" dirty="0">
                <a:ln>
                  <a:noFill/>
                </a:ln>
                <a:solidFill>
                  <a:srgbClr val="1B2024"/>
                </a:solidFill>
                <a:effectLst/>
                <a:uLnTx/>
                <a:uFillTx/>
                <a:latin typeface="Calibri"/>
                <a:ea typeface="+mn-ea"/>
                <a:cs typeface="Calibri"/>
              </a:rPr>
              <a:t>‘</a:t>
            </a:r>
            <a:r>
              <a:rPr kumimoji="0" sz="1600" b="0" i="1" u="none" strike="noStrike" kern="1200" cap="none" spc="-13" normalizeH="0" baseline="0" noProof="0" dirty="0">
                <a:ln>
                  <a:noFill/>
                </a:ln>
                <a:solidFill>
                  <a:srgbClr val="1B2024"/>
                </a:solidFill>
                <a:effectLst/>
                <a:uLnTx/>
                <a:uFillTx/>
                <a:latin typeface="Calibri"/>
                <a:ea typeface="+mn-ea"/>
                <a:cs typeface="Calibri"/>
              </a:rPr>
              <a:t>R</a:t>
            </a:r>
            <a:r>
              <a:rPr kumimoji="0" sz="1600" b="0" i="1" u="none" strike="noStrike" kern="1200" cap="none" spc="-20" normalizeH="0" baseline="0" noProof="0" dirty="0">
                <a:ln>
                  <a:noFill/>
                </a:ln>
                <a:solidFill>
                  <a:srgbClr val="1B2024"/>
                </a:solidFill>
                <a:effectLst/>
                <a:uLnTx/>
                <a:uFillTx/>
                <a:latin typeface="Calibri"/>
                <a:ea typeface="+mn-ea"/>
                <a:cs typeface="Calibri"/>
              </a:rPr>
              <a:t>ef</a:t>
            </a:r>
            <a:r>
              <a:rPr kumimoji="0" sz="1600" b="0" i="1" u="none" strike="noStrike" kern="1200" cap="none" spc="-33" normalizeH="0" baseline="0" noProof="0" dirty="0">
                <a:ln>
                  <a:noFill/>
                </a:ln>
                <a:solidFill>
                  <a:srgbClr val="1B2024"/>
                </a:solidFill>
                <a:effectLst/>
                <a:uLnTx/>
                <a:uFillTx/>
                <a:latin typeface="Calibri"/>
                <a:ea typeface="+mn-ea"/>
                <a:cs typeface="Calibri"/>
              </a:rPr>
              <a:t>l</a:t>
            </a:r>
            <a:r>
              <a:rPr kumimoji="0" sz="1600" b="0" i="1" u="none" strike="noStrike" kern="1200" cap="none" spc="-53" normalizeH="0" baseline="0" noProof="0" dirty="0">
                <a:ln>
                  <a:noFill/>
                </a:ln>
                <a:solidFill>
                  <a:srgbClr val="1B2024"/>
                </a:solidFill>
                <a:effectLst/>
                <a:uLnTx/>
                <a:uFillTx/>
                <a:latin typeface="Calibri"/>
                <a:ea typeface="+mn-ea"/>
                <a:cs typeface="Calibri"/>
              </a:rPr>
              <a:t>e</a:t>
            </a:r>
            <a:r>
              <a:rPr kumimoji="0" sz="1600" b="0" i="1" u="none" strike="noStrike" kern="1200" cap="none" spc="20" normalizeH="0" baseline="0" noProof="0" dirty="0">
                <a:ln>
                  <a:noFill/>
                </a:ln>
                <a:solidFill>
                  <a:srgbClr val="1B2024"/>
                </a:solidFill>
                <a:effectLst/>
                <a:uLnTx/>
                <a:uFillTx/>
                <a:latin typeface="Calibri"/>
                <a:ea typeface="+mn-ea"/>
                <a:cs typeface="Calibri"/>
              </a:rPr>
              <a:t>c</a:t>
            </a:r>
            <a:r>
              <a:rPr kumimoji="0" sz="1600" b="0" i="1" u="none" strike="noStrike" kern="1200" cap="none" spc="-33" normalizeH="0" baseline="0" noProof="0" dirty="0">
                <a:ln>
                  <a:noFill/>
                </a:ln>
                <a:solidFill>
                  <a:srgbClr val="1B2024"/>
                </a:solidFill>
                <a:effectLst/>
                <a:uLnTx/>
                <a:uFillTx/>
                <a:latin typeface="Calibri"/>
                <a:ea typeface="+mn-ea"/>
                <a:cs typeface="Calibri"/>
              </a:rPr>
              <a:t>ti</a:t>
            </a:r>
            <a:r>
              <a:rPr kumimoji="0" sz="1600" b="0" i="1" u="none" strike="noStrike" kern="1200" cap="none" spc="20" normalizeH="0" baseline="0" noProof="0" dirty="0">
                <a:ln>
                  <a:noFill/>
                </a:ln>
                <a:solidFill>
                  <a:srgbClr val="1B2024"/>
                </a:solidFill>
                <a:effectLst/>
                <a:uLnTx/>
                <a:uFillTx/>
                <a:latin typeface="Calibri"/>
                <a:ea typeface="+mn-ea"/>
                <a:cs typeface="Calibri"/>
              </a:rPr>
              <a:t>ng</a:t>
            </a:r>
            <a:r>
              <a:rPr kumimoji="0" sz="1600" b="0" i="1" u="none" strike="noStrike" kern="1200" cap="none" spc="100" normalizeH="0" baseline="0" noProof="0" dirty="0">
                <a:ln>
                  <a:noFill/>
                </a:ln>
                <a:solidFill>
                  <a:srgbClr val="1B2024"/>
                </a:solidFill>
                <a:effectLst/>
                <a:uLnTx/>
                <a:uFillTx/>
                <a:latin typeface="Calibri"/>
                <a:ea typeface="+mn-ea"/>
                <a:cs typeface="Calibri"/>
              </a:rPr>
              <a:t> </a:t>
            </a:r>
            <a:r>
              <a:rPr kumimoji="0" sz="1600" b="0" i="1" u="none" strike="noStrike" kern="1200" cap="none" spc="7" normalizeH="0" baseline="0" noProof="0" dirty="0">
                <a:ln>
                  <a:noFill/>
                </a:ln>
                <a:solidFill>
                  <a:srgbClr val="1B2024"/>
                </a:solidFill>
                <a:effectLst/>
                <a:uLnTx/>
                <a:uFillTx/>
                <a:latin typeface="Calibri"/>
                <a:ea typeface="+mn-ea"/>
                <a:cs typeface="Calibri"/>
              </a:rPr>
              <a:t>s</a:t>
            </a:r>
            <a:r>
              <a:rPr kumimoji="0" sz="1600" b="0" i="1" u="none" strike="noStrike" kern="1200" cap="none" spc="47" normalizeH="0" baseline="0" noProof="0" dirty="0">
                <a:ln>
                  <a:noFill/>
                </a:ln>
                <a:solidFill>
                  <a:srgbClr val="1B2024"/>
                </a:solidFill>
                <a:effectLst/>
                <a:uLnTx/>
                <a:uFillTx/>
                <a:latin typeface="Calibri"/>
                <a:ea typeface="+mn-ea"/>
                <a:cs typeface="Calibri"/>
              </a:rPr>
              <a:t>u</a:t>
            </a:r>
            <a:r>
              <a:rPr kumimoji="0" sz="1600" b="0" i="1" u="none" strike="noStrike" kern="1200" cap="none" spc="27" normalizeH="0" baseline="0" noProof="0" dirty="0">
                <a:ln>
                  <a:noFill/>
                </a:ln>
                <a:solidFill>
                  <a:srgbClr val="1B2024"/>
                </a:solidFill>
                <a:effectLst/>
                <a:uLnTx/>
                <a:uFillTx/>
                <a:latin typeface="Calibri"/>
                <a:ea typeface="+mn-ea"/>
                <a:cs typeface="Calibri"/>
              </a:rPr>
              <a:t>s</a:t>
            </a:r>
            <a:r>
              <a:rPr kumimoji="0" sz="1600" b="0" i="1" u="none" strike="noStrike" kern="1200" cap="none" spc="0" normalizeH="0" baseline="0" noProof="0" dirty="0">
                <a:ln>
                  <a:noFill/>
                </a:ln>
                <a:solidFill>
                  <a:srgbClr val="1B2024"/>
                </a:solidFill>
                <a:effectLst/>
                <a:uLnTx/>
                <a:uFillTx/>
                <a:latin typeface="Calibri"/>
                <a:ea typeface="+mn-ea"/>
                <a:cs typeface="Calibri"/>
              </a:rPr>
              <a:t>t</a:t>
            </a:r>
            <a:r>
              <a:rPr kumimoji="0" sz="1600" b="0" i="1" u="none" strike="noStrike" kern="1200" cap="none" spc="-13" normalizeH="0" baseline="0" noProof="0" dirty="0">
                <a:ln>
                  <a:noFill/>
                </a:ln>
                <a:solidFill>
                  <a:srgbClr val="1B2024"/>
                </a:solidFill>
                <a:effectLst/>
                <a:uLnTx/>
                <a:uFillTx/>
                <a:latin typeface="Calibri"/>
                <a:ea typeface="+mn-ea"/>
                <a:cs typeface="Calibri"/>
              </a:rPr>
              <a:t>a</a:t>
            </a:r>
            <a:r>
              <a:rPr kumimoji="0" sz="1600" b="0" i="1" u="none" strike="noStrike" kern="1200" cap="none" spc="40" normalizeH="0" baseline="0" noProof="0" dirty="0">
                <a:ln>
                  <a:noFill/>
                </a:ln>
                <a:solidFill>
                  <a:srgbClr val="1B2024"/>
                </a:solidFill>
                <a:effectLst/>
                <a:uLnTx/>
                <a:uFillTx/>
                <a:latin typeface="Calibri"/>
                <a:ea typeface="+mn-ea"/>
                <a:cs typeface="Calibri"/>
              </a:rPr>
              <a:t>ina</a:t>
            </a:r>
            <a:r>
              <a:rPr kumimoji="0" sz="1600" b="0" i="1" u="none" strike="noStrike" kern="1200" cap="none" spc="67" normalizeH="0" baseline="0" noProof="0" dirty="0">
                <a:ln>
                  <a:noFill/>
                </a:ln>
                <a:solidFill>
                  <a:srgbClr val="1B2024"/>
                </a:solidFill>
                <a:effectLst/>
                <a:uLnTx/>
                <a:uFillTx/>
                <a:latin typeface="Calibri"/>
                <a:ea typeface="+mn-ea"/>
                <a:cs typeface="Calibri"/>
              </a:rPr>
              <a:t>b</a:t>
            </a:r>
            <a:r>
              <a:rPr kumimoji="0" sz="1600" b="0" i="1" u="none" strike="noStrike" kern="1200" cap="none" spc="0" normalizeH="0" baseline="0" noProof="0" dirty="0">
                <a:ln>
                  <a:noFill/>
                </a:ln>
                <a:solidFill>
                  <a:srgbClr val="1B2024"/>
                </a:solidFill>
                <a:effectLst/>
                <a:uLnTx/>
                <a:uFillTx/>
                <a:latin typeface="Calibri"/>
                <a:ea typeface="+mn-ea"/>
                <a:cs typeface="Calibri"/>
              </a:rPr>
              <a:t>i</a:t>
            </a:r>
            <a:r>
              <a:rPr kumimoji="0" sz="1600" b="0" i="1" u="none" strike="noStrike" kern="1200" cap="none" spc="-13" normalizeH="0" baseline="0" noProof="0" dirty="0">
                <a:ln>
                  <a:noFill/>
                </a:ln>
                <a:solidFill>
                  <a:srgbClr val="1B2024"/>
                </a:solidFill>
                <a:effectLst/>
                <a:uLnTx/>
                <a:uFillTx/>
                <a:latin typeface="Calibri"/>
                <a:ea typeface="+mn-ea"/>
                <a:cs typeface="Calibri"/>
              </a:rPr>
              <a:t>l</a:t>
            </a:r>
            <a:r>
              <a:rPr kumimoji="0" sz="1600" b="0" i="1" u="none" strike="noStrike" kern="1200" cap="none" spc="-27" normalizeH="0" baseline="0" noProof="0" dirty="0">
                <a:ln>
                  <a:noFill/>
                </a:ln>
                <a:solidFill>
                  <a:srgbClr val="1B2024"/>
                </a:solidFill>
                <a:effectLst/>
                <a:uLnTx/>
                <a:uFillTx/>
                <a:latin typeface="Calibri"/>
                <a:ea typeface="+mn-ea"/>
                <a:cs typeface="Calibri"/>
              </a:rPr>
              <a:t>i</a:t>
            </a:r>
            <a:r>
              <a:rPr kumimoji="0" sz="1600" b="0" i="1" u="none" strike="noStrike" kern="1200" cap="none" spc="-40" normalizeH="0" baseline="0" noProof="0" dirty="0">
                <a:ln>
                  <a:noFill/>
                </a:ln>
                <a:solidFill>
                  <a:srgbClr val="1B2024"/>
                </a:solidFill>
                <a:effectLst/>
                <a:uLnTx/>
                <a:uFillTx/>
                <a:latin typeface="Calibri"/>
                <a:ea typeface="+mn-ea"/>
                <a:cs typeface="Calibri"/>
              </a:rPr>
              <a:t>t</a:t>
            </a:r>
            <a:r>
              <a:rPr kumimoji="0" sz="1600" b="0" i="1" u="none" strike="noStrike" kern="1200" cap="none" spc="0" normalizeH="0" baseline="0" noProof="0" dirty="0">
                <a:ln>
                  <a:noFill/>
                </a:ln>
                <a:solidFill>
                  <a:srgbClr val="1B2024"/>
                </a:solidFill>
                <a:effectLst/>
                <a:uLnTx/>
                <a:uFillTx/>
                <a:latin typeface="Calibri"/>
                <a:ea typeface="+mn-ea"/>
                <a:cs typeface="Calibri"/>
              </a:rPr>
              <a:t>y</a:t>
            </a:r>
            <a:r>
              <a:rPr kumimoji="0" sz="1600" b="0" i="1" u="none" strike="noStrike" kern="1200" cap="none" spc="80" normalizeH="0" baseline="0" noProof="0" dirty="0">
                <a:ln>
                  <a:noFill/>
                </a:ln>
                <a:solidFill>
                  <a:srgbClr val="1B2024"/>
                </a:solidFill>
                <a:effectLst/>
                <a:uLnTx/>
                <a:uFillTx/>
                <a:latin typeface="Calibri"/>
                <a:ea typeface="+mn-ea"/>
                <a:cs typeface="Calibri"/>
              </a:rPr>
              <a:t> </a:t>
            </a:r>
            <a:r>
              <a:rPr kumimoji="0" sz="1600" b="0" i="1" u="none" strike="noStrike" kern="1200" cap="none" spc="47" normalizeH="0" baseline="0" noProof="0" dirty="0">
                <a:ln>
                  <a:noFill/>
                </a:ln>
                <a:solidFill>
                  <a:srgbClr val="1B2024"/>
                </a:solidFill>
                <a:effectLst/>
                <a:uLnTx/>
                <a:uFillTx/>
                <a:latin typeface="Calibri"/>
                <a:ea typeface="+mn-ea"/>
                <a:cs typeface="Calibri"/>
              </a:rPr>
              <a:t>a</a:t>
            </a:r>
            <a:r>
              <a:rPr kumimoji="0" sz="1600" b="0" i="1" u="none" strike="noStrike" kern="1200" cap="none" spc="60" normalizeH="0" baseline="0" noProof="0" dirty="0">
                <a:ln>
                  <a:noFill/>
                </a:ln>
                <a:solidFill>
                  <a:srgbClr val="1B2024"/>
                </a:solidFill>
                <a:effectLst/>
                <a:uLnTx/>
                <a:uFillTx/>
                <a:latin typeface="Calibri"/>
                <a:ea typeface="+mn-ea"/>
                <a:cs typeface="Calibri"/>
              </a:rPr>
              <a:t>nd </a:t>
            </a:r>
            <a:r>
              <a:rPr kumimoji="0" sz="1600" b="0" i="1" u="none" strike="noStrike" kern="1200" cap="none" spc="53" normalizeH="0" baseline="0" noProof="0" dirty="0">
                <a:ln>
                  <a:noFill/>
                </a:ln>
                <a:solidFill>
                  <a:srgbClr val="1B2024"/>
                </a:solidFill>
                <a:effectLst/>
                <a:uLnTx/>
                <a:uFillTx/>
                <a:latin typeface="Calibri"/>
                <a:ea typeface="+mn-ea"/>
                <a:cs typeface="Calibri"/>
              </a:rPr>
              <a:t>ESG</a:t>
            </a:r>
            <a:r>
              <a:rPr kumimoji="0" sz="1600" b="0" i="1" u="none" strike="noStrike" kern="1200" cap="none" spc="47" normalizeH="0" baseline="0" noProof="0" dirty="0">
                <a:ln>
                  <a:noFill/>
                </a:ln>
                <a:solidFill>
                  <a:srgbClr val="1B2024"/>
                </a:solidFill>
                <a:effectLst/>
                <a:uLnTx/>
                <a:uFillTx/>
                <a:latin typeface="Calibri"/>
                <a:ea typeface="+mn-ea"/>
                <a:cs typeface="Calibri"/>
              </a:rPr>
              <a:t> </a:t>
            </a:r>
            <a:r>
              <a:rPr kumimoji="0" sz="1600" b="0" i="1" u="none" strike="noStrike" kern="1200" cap="none" spc="33" normalizeH="0" baseline="0" noProof="0" dirty="0">
                <a:ln>
                  <a:noFill/>
                </a:ln>
                <a:solidFill>
                  <a:srgbClr val="1B2024"/>
                </a:solidFill>
                <a:effectLst/>
                <a:uLnTx/>
                <a:uFillTx/>
                <a:latin typeface="Calibri"/>
                <a:ea typeface="+mn-ea"/>
                <a:cs typeface="Calibri"/>
              </a:rPr>
              <a:t>in</a:t>
            </a:r>
            <a:r>
              <a:rPr kumimoji="0" sz="1600" b="0" i="1" u="none" strike="noStrike" kern="1200" cap="none" spc="53" normalizeH="0" baseline="0" noProof="0" dirty="0">
                <a:ln>
                  <a:noFill/>
                </a:ln>
                <a:solidFill>
                  <a:srgbClr val="1B2024"/>
                </a:solidFill>
                <a:effectLst/>
                <a:uLnTx/>
                <a:uFillTx/>
                <a:latin typeface="Calibri"/>
                <a:ea typeface="+mn-ea"/>
                <a:cs typeface="Calibri"/>
              </a:rPr>
              <a:t> </a:t>
            </a:r>
            <a:r>
              <a:rPr kumimoji="0" sz="1600" b="0" i="1" u="none" strike="noStrike" kern="1200" cap="none" spc="13" normalizeH="0" baseline="0" noProof="0" dirty="0">
                <a:ln>
                  <a:noFill/>
                </a:ln>
                <a:solidFill>
                  <a:srgbClr val="1B2024"/>
                </a:solidFill>
                <a:effectLst/>
                <a:uLnTx/>
                <a:uFillTx/>
                <a:latin typeface="Calibri"/>
                <a:ea typeface="+mn-ea"/>
                <a:cs typeface="Calibri"/>
              </a:rPr>
              <a:t>c</a:t>
            </a:r>
            <a:r>
              <a:rPr kumimoji="0" sz="1600" b="0" i="1" u="none" strike="noStrike" kern="1200" cap="none" spc="53" normalizeH="0" baseline="0" noProof="0" dirty="0">
                <a:ln>
                  <a:noFill/>
                </a:ln>
                <a:solidFill>
                  <a:srgbClr val="1B2024"/>
                </a:solidFill>
                <a:effectLst/>
                <a:uLnTx/>
                <a:uFillTx/>
                <a:latin typeface="Calibri"/>
                <a:ea typeface="+mn-ea"/>
                <a:cs typeface="Calibri"/>
              </a:rPr>
              <a:t>o</a:t>
            </a:r>
            <a:r>
              <a:rPr kumimoji="0" sz="1600" b="0" i="1" u="none" strike="noStrike" kern="1200" cap="none" spc="73" normalizeH="0" baseline="0" noProof="0" dirty="0">
                <a:ln>
                  <a:noFill/>
                </a:ln>
                <a:solidFill>
                  <a:srgbClr val="1B2024"/>
                </a:solidFill>
                <a:effectLst/>
                <a:uLnTx/>
                <a:uFillTx/>
                <a:latin typeface="Calibri"/>
                <a:ea typeface="+mn-ea"/>
                <a:cs typeface="Calibri"/>
              </a:rPr>
              <a:t>m</a:t>
            </a:r>
            <a:r>
              <a:rPr kumimoji="0" sz="1600" b="0" i="1" u="none" strike="noStrike" kern="1200" cap="none" spc="87" normalizeH="0" baseline="0" noProof="0" dirty="0">
                <a:ln>
                  <a:noFill/>
                </a:ln>
                <a:solidFill>
                  <a:srgbClr val="1B2024"/>
                </a:solidFill>
                <a:effectLst/>
                <a:uLnTx/>
                <a:uFillTx/>
                <a:latin typeface="Calibri"/>
                <a:ea typeface="+mn-ea"/>
                <a:cs typeface="Calibri"/>
              </a:rPr>
              <a:t>m</a:t>
            </a:r>
            <a:r>
              <a:rPr kumimoji="0" sz="1600" b="0" i="1" u="none" strike="noStrike" kern="1200" cap="none" spc="-53" normalizeH="0" baseline="0" noProof="0" dirty="0">
                <a:ln>
                  <a:noFill/>
                </a:ln>
                <a:solidFill>
                  <a:srgbClr val="1B2024"/>
                </a:solidFill>
                <a:effectLst/>
                <a:uLnTx/>
                <a:uFillTx/>
                <a:latin typeface="Calibri"/>
                <a:ea typeface="+mn-ea"/>
                <a:cs typeface="Calibri"/>
              </a:rPr>
              <a:t>e</a:t>
            </a:r>
            <a:r>
              <a:rPr kumimoji="0" sz="1600" b="0" i="1" u="none" strike="noStrike" kern="1200" cap="none" spc="20" normalizeH="0" baseline="0" noProof="0" dirty="0">
                <a:ln>
                  <a:noFill/>
                </a:ln>
                <a:solidFill>
                  <a:srgbClr val="1B2024"/>
                </a:solidFill>
                <a:effectLst/>
                <a:uLnTx/>
                <a:uFillTx/>
                <a:latin typeface="Calibri"/>
                <a:ea typeface="+mn-ea"/>
                <a:cs typeface="Calibri"/>
              </a:rPr>
              <a:t>rc</a:t>
            </a:r>
            <a:r>
              <a:rPr kumimoji="0" sz="1600" b="0" i="1" u="none" strike="noStrike" kern="1200" cap="none" spc="7" normalizeH="0" baseline="0" noProof="0" dirty="0">
                <a:ln>
                  <a:noFill/>
                </a:ln>
                <a:solidFill>
                  <a:srgbClr val="1B2024"/>
                </a:solidFill>
                <a:effectLst/>
                <a:uLnTx/>
                <a:uFillTx/>
                <a:latin typeface="Calibri"/>
                <a:ea typeface="+mn-ea"/>
                <a:cs typeface="Calibri"/>
              </a:rPr>
              <a:t>i</a:t>
            </a:r>
            <a:r>
              <a:rPr kumimoji="0" sz="1600" b="0" i="1" u="none" strike="noStrike" kern="1200" cap="none" spc="47" normalizeH="0" baseline="0" noProof="0" dirty="0">
                <a:ln>
                  <a:noFill/>
                </a:ln>
                <a:solidFill>
                  <a:srgbClr val="1B2024"/>
                </a:solidFill>
                <a:effectLst/>
                <a:uLnTx/>
                <a:uFillTx/>
                <a:latin typeface="Calibri"/>
                <a:ea typeface="+mn-ea"/>
                <a:cs typeface="Calibri"/>
              </a:rPr>
              <a:t>a</a:t>
            </a:r>
            <a:r>
              <a:rPr kumimoji="0" sz="1600" b="0" i="1" u="none" strike="noStrike" kern="1200" cap="none" spc="0" normalizeH="0" baseline="0" noProof="0" dirty="0">
                <a:ln>
                  <a:noFill/>
                </a:ln>
                <a:solidFill>
                  <a:srgbClr val="1B2024"/>
                </a:solidFill>
                <a:effectLst/>
                <a:uLnTx/>
                <a:uFillTx/>
                <a:latin typeface="Calibri"/>
                <a:ea typeface="+mn-ea"/>
                <a:cs typeface="Calibri"/>
              </a:rPr>
              <a:t>l</a:t>
            </a:r>
            <a:r>
              <a:rPr kumimoji="0" sz="1600" b="0" i="1" u="none" strike="noStrike" kern="1200" cap="none" spc="93" normalizeH="0" baseline="0" noProof="0" dirty="0">
                <a:ln>
                  <a:noFill/>
                </a:ln>
                <a:solidFill>
                  <a:srgbClr val="1B2024"/>
                </a:solidFill>
                <a:effectLst/>
                <a:uLnTx/>
                <a:uFillTx/>
                <a:latin typeface="Calibri"/>
                <a:ea typeface="+mn-ea"/>
                <a:cs typeface="Calibri"/>
              </a:rPr>
              <a:t> </a:t>
            </a:r>
            <a:r>
              <a:rPr kumimoji="0" sz="1600" b="0" i="1" u="none" strike="noStrike" kern="1200" cap="none" spc="33" normalizeH="0" baseline="0" noProof="0" dirty="0">
                <a:ln>
                  <a:noFill/>
                </a:ln>
                <a:solidFill>
                  <a:srgbClr val="1B2024"/>
                </a:solidFill>
                <a:effectLst/>
                <a:uLnTx/>
                <a:uFillTx/>
                <a:latin typeface="Calibri"/>
                <a:ea typeface="+mn-ea"/>
                <a:cs typeface="Calibri"/>
              </a:rPr>
              <a:t>prop</a:t>
            </a:r>
            <a:r>
              <a:rPr kumimoji="0" sz="1600" b="0" i="1" u="none" strike="noStrike" kern="1200" cap="none" spc="20" normalizeH="0" baseline="0" noProof="0" dirty="0">
                <a:ln>
                  <a:noFill/>
                </a:ln>
                <a:solidFill>
                  <a:srgbClr val="1B2024"/>
                </a:solidFill>
                <a:effectLst/>
                <a:uLnTx/>
                <a:uFillTx/>
                <a:latin typeface="Calibri"/>
                <a:ea typeface="+mn-ea"/>
                <a:cs typeface="Calibri"/>
              </a:rPr>
              <a:t>e</a:t>
            </a:r>
            <a:r>
              <a:rPr kumimoji="0" sz="1600" b="0" i="1" u="none" strike="noStrike" kern="1200" cap="none" spc="-7" normalizeH="0" baseline="0" noProof="0" dirty="0">
                <a:ln>
                  <a:noFill/>
                </a:ln>
                <a:solidFill>
                  <a:srgbClr val="1B2024"/>
                </a:solidFill>
                <a:effectLst/>
                <a:uLnTx/>
                <a:uFillTx/>
                <a:latin typeface="Calibri"/>
                <a:ea typeface="+mn-ea"/>
                <a:cs typeface="Calibri"/>
              </a:rPr>
              <a:t>rty</a:t>
            </a:r>
            <a:r>
              <a:rPr kumimoji="0" sz="1600" b="0" i="1" u="none" strike="noStrike" kern="1200" cap="none" spc="53" normalizeH="0" baseline="0" noProof="0" dirty="0">
                <a:ln>
                  <a:noFill/>
                </a:ln>
                <a:solidFill>
                  <a:srgbClr val="1B2024"/>
                </a:solidFill>
                <a:effectLst/>
                <a:uLnTx/>
                <a:uFillTx/>
                <a:latin typeface="Calibri"/>
                <a:ea typeface="+mn-ea"/>
                <a:cs typeface="Calibri"/>
              </a:rPr>
              <a:t> </a:t>
            </a:r>
            <a:r>
              <a:rPr kumimoji="0" sz="1600" b="0" i="1" u="none" strike="noStrike" kern="1200" cap="none" spc="13" normalizeH="0" baseline="0" noProof="0" dirty="0">
                <a:ln>
                  <a:noFill/>
                </a:ln>
                <a:solidFill>
                  <a:srgbClr val="1B2024"/>
                </a:solidFill>
                <a:effectLst/>
                <a:uLnTx/>
                <a:uFillTx/>
                <a:latin typeface="Calibri"/>
                <a:ea typeface="+mn-ea"/>
                <a:cs typeface="Calibri"/>
              </a:rPr>
              <a:t>va</a:t>
            </a:r>
            <a:r>
              <a:rPr kumimoji="0" sz="1600" b="0" i="1" u="none" strike="noStrike" kern="1200" cap="none" spc="0" normalizeH="0" baseline="0" noProof="0" dirty="0">
                <a:ln>
                  <a:noFill/>
                </a:ln>
                <a:solidFill>
                  <a:srgbClr val="1B2024"/>
                </a:solidFill>
                <a:effectLst/>
                <a:uLnTx/>
                <a:uFillTx/>
                <a:latin typeface="Calibri"/>
                <a:ea typeface="+mn-ea"/>
                <a:cs typeface="Calibri"/>
              </a:rPr>
              <a:t>l</a:t>
            </a:r>
            <a:r>
              <a:rPr kumimoji="0" sz="1600" b="0" i="1" u="none" strike="noStrike" kern="1200" cap="none" spc="60" normalizeH="0" baseline="0" noProof="0" dirty="0">
                <a:ln>
                  <a:noFill/>
                </a:ln>
                <a:solidFill>
                  <a:srgbClr val="1B2024"/>
                </a:solidFill>
                <a:effectLst/>
                <a:uLnTx/>
                <a:uFillTx/>
                <a:latin typeface="Calibri"/>
                <a:ea typeface="+mn-ea"/>
                <a:cs typeface="Calibri"/>
              </a:rPr>
              <a:t>u</a:t>
            </a:r>
            <a:r>
              <a:rPr kumimoji="0" sz="1600" b="0" i="1" u="none" strike="noStrike" kern="1200" cap="none" spc="53" normalizeH="0" baseline="0" noProof="0" dirty="0">
                <a:ln>
                  <a:noFill/>
                </a:ln>
                <a:solidFill>
                  <a:srgbClr val="1B2024"/>
                </a:solidFill>
                <a:effectLst/>
                <a:uLnTx/>
                <a:uFillTx/>
                <a:latin typeface="Calibri"/>
                <a:ea typeface="+mn-ea"/>
                <a:cs typeface="Calibri"/>
              </a:rPr>
              <a:t>a</a:t>
            </a:r>
            <a:r>
              <a:rPr kumimoji="0" sz="1600" b="0" i="1" u="none" strike="noStrike" kern="1200" cap="none" spc="-33" normalizeH="0" baseline="0" noProof="0" dirty="0">
                <a:ln>
                  <a:noFill/>
                </a:ln>
                <a:solidFill>
                  <a:srgbClr val="1B2024"/>
                </a:solidFill>
                <a:effectLst/>
                <a:uLnTx/>
                <a:uFillTx/>
                <a:latin typeface="Calibri"/>
                <a:ea typeface="+mn-ea"/>
                <a:cs typeface="Calibri"/>
              </a:rPr>
              <a:t>ti</a:t>
            </a:r>
            <a:r>
              <a:rPr kumimoji="0" sz="1600" b="0" i="1" u="none" strike="noStrike" kern="1200" cap="none" spc="60" normalizeH="0" baseline="0" noProof="0" dirty="0">
                <a:ln>
                  <a:noFill/>
                </a:ln>
                <a:solidFill>
                  <a:srgbClr val="1B2024"/>
                </a:solidFill>
                <a:effectLst/>
                <a:uLnTx/>
                <a:uFillTx/>
                <a:latin typeface="Calibri"/>
                <a:ea typeface="+mn-ea"/>
                <a:cs typeface="Calibri"/>
              </a:rPr>
              <a:t>on</a:t>
            </a:r>
            <a:r>
              <a:rPr kumimoji="0" sz="1600" b="0" i="1" u="none" strike="noStrike" kern="1200" cap="none" spc="67" normalizeH="0" baseline="0" noProof="0" dirty="0">
                <a:ln>
                  <a:noFill/>
                </a:ln>
                <a:solidFill>
                  <a:srgbClr val="1B2024"/>
                </a:solidFill>
                <a:effectLst/>
                <a:uLnTx/>
                <a:uFillTx/>
                <a:latin typeface="Calibri"/>
                <a:ea typeface="+mn-ea"/>
                <a:cs typeface="Calibri"/>
              </a:rPr>
              <a:t> </a:t>
            </a:r>
            <a:r>
              <a:rPr kumimoji="0" sz="1600" b="0" i="1" u="none" strike="noStrike" kern="1200" cap="none" spc="87" normalizeH="0" baseline="0" noProof="0" dirty="0">
                <a:ln>
                  <a:noFill/>
                </a:ln>
                <a:solidFill>
                  <a:srgbClr val="1B2024"/>
                </a:solidFill>
                <a:effectLst/>
                <a:uLnTx/>
                <a:uFillTx/>
                <a:latin typeface="Calibri"/>
                <a:ea typeface="+mn-ea"/>
                <a:cs typeface="Calibri"/>
              </a:rPr>
              <a:t>m</a:t>
            </a:r>
            <a:r>
              <a:rPr kumimoji="0" sz="1600" b="0" i="1" u="none" strike="noStrike" kern="1200" cap="none" spc="-53" normalizeH="0" baseline="0" noProof="0" dirty="0">
                <a:ln>
                  <a:noFill/>
                </a:ln>
                <a:solidFill>
                  <a:srgbClr val="1B2024"/>
                </a:solidFill>
                <a:effectLst/>
                <a:uLnTx/>
                <a:uFillTx/>
                <a:latin typeface="Calibri"/>
                <a:ea typeface="+mn-ea"/>
                <a:cs typeface="Calibri"/>
              </a:rPr>
              <a:t>e</a:t>
            </a:r>
            <a:r>
              <a:rPr kumimoji="0" sz="1600" b="0" i="1" u="none" strike="noStrike" kern="1200" cap="none" spc="47" normalizeH="0" baseline="0" noProof="0" dirty="0">
                <a:ln>
                  <a:noFill/>
                </a:ln>
                <a:solidFill>
                  <a:srgbClr val="1B2024"/>
                </a:solidFill>
                <a:effectLst/>
                <a:uLnTx/>
                <a:uFillTx/>
                <a:latin typeface="Calibri"/>
                <a:ea typeface="+mn-ea"/>
                <a:cs typeface="Calibri"/>
              </a:rPr>
              <a:t>a</a:t>
            </a:r>
            <a:r>
              <a:rPr kumimoji="0" sz="1600" b="0" i="1" u="none" strike="noStrike" kern="1200" cap="none" spc="40" normalizeH="0" baseline="0" noProof="0" dirty="0">
                <a:ln>
                  <a:noFill/>
                </a:ln>
                <a:solidFill>
                  <a:srgbClr val="1B2024"/>
                </a:solidFill>
                <a:effectLst/>
                <a:uLnTx/>
                <a:uFillTx/>
                <a:latin typeface="Calibri"/>
                <a:ea typeface="+mn-ea"/>
                <a:cs typeface="Calibri"/>
              </a:rPr>
              <a:t>ns</a:t>
            </a:r>
            <a:r>
              <a:rPr kumimoji="0" sz="1600" b="0" i="1" u="none" strike="noStrike" kern="1200" cap="none" spc="20" normalizeH="0" baseline="0" noProof="0" dirty="0">
                <a:ln>
                  <a:noFill/>
                </a:ln>
                <a:solidFill>
                  <a:srgbClr val="1B2024"/>
                </a:solidFill>
                <a:effectLst/>
                <a:uLnTx/>
                <a:uFillTx/>
                <a:latin typeface="Calibri"/>
                <a:ea typeface="+mn-ea"/>
                <a:cs typeface="Calibri"/>
              </a:rPr>
              <a:t> </a:t>
            </a:r>
            <a:r>
              <a:rPr kumimoji="0" sz="1600" b="0" i="1" u="none" strike="noStrike" kern="1200" cap="none" spc="-27" normalizeH="0" baseline="0" noProof="0" dirty="0">
                <a:ln>
                  <a:noFill/>
                </a:ln>
                <a:solidFill>
                  <a:srgbClr val="1B2024"/>
                </a:solidFill>
                <a:effectLst/>
                <a:uLnTx/>
                <a:uFillTx/>
                <a:latin typeface="Calibri"/>
                <a:ea typeface="+mn-ea"/>
                <a:cs typeface="Calibri"/>
              </a:rPr>
              <a:t>reviewi</a:t>
            </a:r>
            <a:r>
              <a:rPr kumimoji="0" sz="1600" b="0" i="1" u="none" strike="noStrike" kern="1200" cap="none" spc="13" normalizeH="0" baseline="0" noProof="0" dirty="0">
                <a:ln>
                  <a:noFill/>
                </a:ln>
                <a:solidFill>
                  <a:srgbClr val="1B2024"/>
                </a:solidFill>
                <a:effectLst/>
                <a:uLnTx/>
                <a:uFillTx/>
                <a:latin typeface="Calibri"/>
                <a:ea typeface="+mn-ea"/>
                <a:cs typeface="Calibri"/>
              </a:rPr>
              <a:t>n</a:t>
            </a:r>
            <a:r>
              <a:rPr kumimoji="0" sz="1600" b="0" i="1" u="none" strike="noStrike" kern="1200" cap="none" spc="20" normalizeH="0" baseline="0" noProof="0" dirty="0">
                <a:ln>
                  <a:noFill/>
                </a:ln>
                <a:solidFill>
                  <a:srgbClr val="1B2024"/>
                </a:solidFill>
                <a:effectLst/>
                <a:uLnTx/>
                <a:uFillTx/>
                <a:latin typeface="Calibri"/>
                <a:ea typeface="+mn-ea"/>
                <a:cs typeface="Calibri"/>
              </a:rPr>
              <a:t>g</a:t>
            </a:r>
            <a:r>
              <a:rPr kumimoji="0" sz="1600" b="0" i="1" u="none" strike="noStrike" kern="1200" cap="none" spc="73" normalizeH="0" baseline="0" noProof="0" dirty="0">
                <a:ln>
                  <a:noFill/>
                </a:ln>
                <a:solidFill>
                  <a:srgbClr val="1B2024"/>
                </a:solidFill>
                <a:effectLst/>
                <a:uLnTx/>
                <a:uFillTx/>
                <a:latin typeface="Calibri"/>
                <a:ea typeface="+mn-ea"/>
                <a:cs typeface="Calibri"/>
              </a:rPr>
              <a:t> </a:t>
            </a:r>
            <a:r>
              <a:rPr kumimoji="0" sz="1600" b="0" i="1" u="none" strike="noStrike" kern="1200" cap="none" spc="47" normalizeH="0" baseline="0" noProof="0" dirty="0">
                <a:ln>
                  <a:noFill/>
                </a:ln>
                <a:solidFill>
                  <a:srgbClr val="1B2024"/>
                </a:solidFill>
                <a:effectLst/>
                <a:uLnTx/>
                <a:uFillTx/>
                <a:latin typeface="Calibri"/>
                <a:ea typeface="+mn-ea"/>
                <a:cs typeface="Calibri"/>
              </a:rPr>
              <a:t>an</a:t>
            </a:r>
            <a:r>
              <a:rPr kumimoji="0" sz="1600" b="0" i="1" u="none" strike="noStrike" kern="1200" cap="none" spc="53" normalizeH="0" baseline="0" noProof="0" dirty="0">
                <a:ln>
                  <a:noFill/>
                </a:ln>
                <a:solidFill>
                  <a:srgbClr val="1B2024"/>
                </a:solidFill>
                <a:effectLst/>
                <a:uLnTx/>
                <a:uFillTx/>
                <a:latin typeface="Calibri"/>
                <a:ea typeface="+mn-ea"/>
                <a:cs typeface="Calibri"/>
              </a:rPr>
              <a:t>d</a:t>
            </a:r>
            <a:r>
              <a:rPr kumimoji="0" sz="1600" b="0" i="1" u="none" strike="noStrike" kern="1200" cap="none" spc="47" normalizeH="0" baseline="0" noProof="0" dirty="0">
                <a:ln>
                  <a:noFill/>
                </a:ln>
                <a:solidFill>
                  <a:srgbClr val="1B2024"/>
                </a:solidFill>
                <a:effectLst/>
                <a:uLnTx/>
                <a:uFillTx/>
                <a:latin typeface="Calibri"/>
                <a:ea typeface="+mn-ea"/>
                <a:cs typeface="Calibri"/>
              </a:rPr>
              <a:t> </a:t>
            </a:r>
            <a:r>
              <a:rPr kumimoji="0" sz="1600" b="0" i="1" u="none" strike="noStrike" kern="1200" cap="none" spc="-67" normalizeH="0" baseline="0" noProof="0" dirty="0">
                <a:ln>
                  <a:noFill/>
                </a:ln>
                <a:solidFill>
                  <a:srgbClr val="1B2024"/>
                </a:solidFill>
                <a:effectLst/>
                <a:uLnTx/>
                <a:uFillTx/>
                <a:latin typeface="Calibri"/>
                <a:ea typeface="+mn-ea"/>
                <a:cs typeface="Calibri"/>
              </a:rPr>
              <a:t>we</a:t>
            </a:r>
            <a:r>
              <a:rPr kumimoji="0" sz="1600" b="0" i="1" u="none" strike="noStrike" kern="1200" cap="none" spc="0" normalizeH="0" baseline="0" noProof="0" dirty="0">
                <a:ln>
                  <a:noFill/>
                </a:ln>
                <a:solidFill>
                  <a:srgbClr val="1B2024"/>
                </a:solidFill>
                <a:effectLst/>
                <a:uLnTx/>
                <a:uFillTx/>
                <a:latin typeface="Calibri"/>
                <a:ea typeface="+mn-ea"/>
                <a:cs typeface="Calibri"/>
              </a:rPr>
              <a:t>ighting</a:t>
            </a:r>
            <a:r>
              <a:rPr kumimoji="0" sz="1600" b="0" i="1" u="none" strike="noStrike" kern="1200" cap="none" spc="87" normalizeH="0" baseline="0" noProof="0" dirty="0">
                <a:ln>
                  <a:noFill/>
                </a:ln>
                <a:solidFill>
                  <a:srgbClr val="1B2024"/>
                </a:solidFill>
                <a:effectLst/>
                <a:uLnTx/>
                <a:uFillTx/>
                <a:latin typeface="Calibri"/>
                <a:ea typeface="+mn-ea"/>
                <a:cs typeface="Calibri"/>
              </a:rPr>
              <a:t> </a:t>
            </a:r>
            <a:r>
              <a:rPr kumimoji="0" sz="1600" b="0" i="1" u="none" strike="noStrike" kern="1200" cap="none" spc="53" normalizeH="0" baseline="0" noProof="0" dirty="0">
                <a:ln>
                  <a:noFill/>
                </a:ln>
                <a:solidFill>
                  <a:srgbClr val="1B2024"/>
                </a:solidFill>
                <a:effectLst/>
                <a:uLnTx/>
                <a:uFillTx/>
                <a:latin typeface="Calibri"/>
                <a:ea typeface="+mn-ea"/>
                <a:cs typeface="Calibri"/>
              </a:rPr>
              <a:t>a </a:t>
            </a:r>
            <a:r>
              <a:rPr kumimoji="0" sz="1600" b="0" i="1" u="none" strike="noStrike" kern="1200" cap="none" spc="13" normalizeH="0" baseline="0" noProof="0" dirty="0">
                <a:ln>
                  <a:noFill/>
                </a:ln>
                <a:solidFill>
                  <a:srgbClr val="1B2024"/>
                </a:solidFill>
                <a:effectLst/>
                <a:uLnTx/>
                <a:uFillTx/>
                <a:latin typeface="Calibri"/>
                <a:ea typeface="+mn-ea"/>
                <a:cs typeface="Calibri"/>
              </a:rPr>
              <a:t>rang</a:t>
            </a:r>
            <a:r>
              <a:rPr kumimoji="0" sz="1600" b="0" i="1" u="none" strike="noStrike" kern="1200" cap="none" spc="20" normalizeH="0" baseline="0" noProof="0" dirty="0">
                <a:ln>
                  <a:noFill/>
                </a:ln>
                <a:solidFill>
                  <a:srgbClr val="1B2024"/>
                </a:solidFill>
                <a:effectLst/>
                <a:uLnTx/>
                <a:uFillTx/>
                <a:latin typeface="Calibri"/>
                <a:ea typeface="+mn-ea"/>
                <a:cs typeface="Calibri"/>
              </a:rPr>
              <a:t>e</a:t>
            </a:r>
            <a:r>
              <a:rPr kumimoji="0" sz="1600" b="0" i="1" u="none" strike="noStrike" kern="1200" cap="none" spc="67" normalizeH="0" baseline="0" noProof="0" dirty="0">
                <a:ln>
                  <a:noFill/>
                </a:ln>
                <a:solidFill>
                  <a:srgbClr val="1B2024"/>
                </a:solidFill>
                <a:effectLst/>
                <a:uLnTx/>
                <a:uFillTx/>
                <a:latin typeface="Calibri"/>
                <a:ea typeface="+mn-ea"/>
                <a:cs typeface="Calibri"/>
              </a:rPr>
              <a:t> </a:t>
            </a:r>
            <a:r>
              <a:rPr kumimoji="0" sz="1600" b="0" i="1" u="none" strike="noStrike" kern="1200" cap="none" spc="7" normalizeH="0" baseline="0" noProof="0" dirty="0">
                <a:ln>
                  <a:noFill/>
                </a:ln>
                <a:solidFill>
                  <a:srgbClr val="1B2024"/>
                </a:solidFill>
                <a:effectLst/>
                <a:uLnTx/>
                <a:uFillTx/>
                <a:latin typeface="Calibri"/>
                <a:ea typeface="+mn-ea"/>
                <a:cs typeface="Calibri"/>
              </a:rPr>
              <a:t>of</a:t>
            </a:r>
            <a:r>
              <a:rPr kumimoji="0" sz="1600" b="0" i="1" u="none" strike="noStrike" kern="1200" cap="none" spc="53" normalizeH="0" baseline="0" noProof="0" dirty="0">
                <a:ln>
                  <a:noFill/>
                </a:ln>
                <a:solidFill>
                  <a:srgbClr val="1B2024"/>
                </a:solidFill>
                <a:effectLst/>
                <a:uLnTx/>
                <a:uFillTx/>
                <a:latin typeface="Calibri"/>
                <a:ea typeface="+mn-ea"/>
                <a:cs typeface="Calibri"/>
              </a:rPr>
              <a:t> </a:t>
            </a:r>
            <a:r>
              <a:rPr kumimoji="0" sz="1600" b="0" i="1" u="none" strike="noStrike" kern="1200" cap="none" spc="20" normalizeH="0" baseline="0" noProof="0" dirty="0">
                <a:ln>
                  <a:noFill/>
                </a:ln>
                <a:solidFill>
                  <a:srgbClr val="1B2024"/>
                </a:solidFill>
                <a:effectLst/>
                <a:uLnTx/>
                <a:uFillTx/>
                <a:latin typeface="Calibri"/>
                <a:ea typeface="+mn-ea"/>
                <a:cs typeface="Calibri"/>
              </a:rPr>
              <a:t>property</a:t>
            </a:r>
            <a:r>
              <a:rPr kumimoji="0" sz="1600" b="0" i="1" u="none" strike="noStrike" kern="1200" cap="none" spc="67" normalizeH="0" baseline="0" noProof="0" dirty="0">
                <a:ln>
                  <a:noFill/>
                </a:ln>
                <a:solidFill>
                  <a:srgbClr val="1B2024"/>
                </a:solidFill>
                <a:effectLst/>
                <a:uLnTx/>
                <a:uFillTx/>
                <a:latin typeface="Calibri"/>
                <a:ea typeface="+mn-ea"/>
                <a:cs typeface="Calibri"/>
              </a:rPr>
              <a:t> </a:t>
            </a:r>
            <a:r>
              <a:rPr kumimoji="0" sz="1600" b="0" i="1" u="none" strike="noStrike" kern="1200" cap="none" spc="20" normalizeH="0" baseline="0" noProof="0" dirty="0">
                <a:ln>
                  <a:noFill/>
                </a:ln>
                <a:solidFill>
                  <a:srgbClr val="1B2024"/>
                </a:solidFill>
                <a:effectLst/>
                <a:uLnTx/>
                <a:uFillTx/>
                <a:latin typeface="Calibri"/>
                <a:ea typeface="+mn-ea"/>
                <a:cs typeface="Calibri"/>
              </a:rPr>
              <a:t>c</a:t>
            </a:r>
            <a:r>
              <a:rPr kumimoji="0" sz="1600" b="0" i="1" u="none" strike="noStrike" kern="1200" cap="none" spc="40" normalizeH="0" baseline="0" noProof="0" dirty="0">
                <a:ln>
                  <a:noFill/>
                </a:ln>
                <a:solidFill>
                  <a:srgbClr val="1B2024"/>
                </a:solidFill>
                <a:effectLst/>
                <a:uLnTx/>
                <a:uFillTx/>
                <a:latin typeface="Calibri"/>
                <a:ea typeface="+mn-ea"/>
                <a:cs typeface="Calibri"/>
              </a:rPr>
              <a:t>hara</a:t>
            </a:r>
            <a:r>
              <a:rPr kumimoji="0" sz="1600" b="0" i="1" u="none" strike="noStrike" kern="1200" cap="none" spc="33" normalizeH="0" baseline="0" noProof="0" dirty="0">
                <a:ln>
                  <a:noFill/>
                </a:ln>
                <a:solidFill>
                  <a:srgbClr val="1B2024"/>
                </a:solidFill>
                <a:effectLst/>
                <a:uLnTx/>
                <a:uFillTx/>
                <a:latin typeface="Calibri"/>
                <a:ea typeface="+mn-ea"/>
                <a:cs typeface="Calibri"/>
              </a:rPr>
              <a:t>c</a:t>
            </a:r>
            <a:r>
              <a:rPr kumimoji="0" sz="1600" b="0" i="1" u="none" strike="noStrike" kern="1200" cap="none" spc="-47" normalizeH="0" baseline="0" noProof="0" dirty="0">
                <a:ln>
                  <a:noFill/>
                </a:ln>
                <a:solidFill>
                  <a:srgbClr val="1B2024"/>
                </a:solidFill>
                <a:effectLst/>
                <a:uLnTx/>
                <a:uFillTx/>
                <a:latin typeface="Calibri"/>
                <a:ea typeface="+mn-ea"/>
                <a:cs typeface="Calibri"/>
              </a:rPr>
              <a:t>t</a:t>
            </a:r>
            <a:r>
              <a:rPr kumimoji="0" sz="1600" b="0" i="1" u="none" strike="noStrike" kern="1200" cap="none" spc="-73" normalizeH="0" baseline="0" noProof="0" dirty="0">
                <a:ln>
                  <a:noFill/>
                </a:ln>
                <a:solidFill>
                  <a:srgbClr val="1B2024"/>
                </a:solidFill>
                <a:effectLst/>
                <a:uLnTx/>
                <a:uFillTx/>
                <a:latin typeface="Calibri"/>
                <a:ea typeface="+mn-ea"/>
                <a:cs typeface="Calibri"/>
              </a:rPr>
              <a:t>e</a:t>
            </a:r>
            <a:r>
              <a:rPr kumimoji="0" sz="1600" b="0" i="1" u="none" strike="noStrike" kern="1200" cap="none" spc="13" normalizeH="0" baseline="0" noProof="0" dirty="0">
                <a:ln>
                  <a:noFill/>
                </a:ln>
                <a:solidFill>
                  <a:srgbClr val="1B2024"/>
                </a:solidFill>
                <a:effectLst/>
                <a:uLnTx/>
                <a:uFillTx/>
                <a:latin typeface="Calibri"/>
                <a:ea typeface="+mn-ea"/>
                <a:cs typeface="Calibri"/>
              </a:rPr>
              <a:t>ris</a:t>
            </a:r>
            <a:r>
              <a:rPr kumimoji="0" sz="1600" b="0" i="1" u="none" strike="noStrike" kern="1200" cap="none" spc="-13" normalizeH="0" baseline="0" noProof="0" dirty="0">
                <a:ln>
                  <a:noFill/>
                </a:ln>
                <a:solidFill>
                  <a:srgbClr val="1B2024"/>
                </a:solidFill>
                <a:effectLst/>
                <a:uLnTx/>
                <a:uFillTx/>
                <a:latin typeface="Calibri"/>
                <a:ea typeface="+mn-ea"/>
                <a:cs typeface="Calibri"/>
              </a:rPr>
              <a:t>ti</a:t>
            </a:r>
            <a:r>
              <a:rPr kumimoji="0" sz="1600" b="0" i="1" u="none" strike="noStrike" kern="1200" cap="none" spc="-27" normalizeH="0" baseline="0" noProof="0" dirty="0">
                <a:ln>
                  <a:noFill/>
                </a:ln>
                <a:solidFill>
                  <a:srgbClr val="1B2024"/>
                </a:solidFill>
                <a:effectLst/>
                <a:uLnTx/>
                <a:uFillTx/>
                <a:latin typeface="Calibri"/>
                <a:ea typeface="+mn-ea"/>
                <a:cs typeface="Calibri"/>
              </a:rPr>
              <a:t>c</a:t>
            </a:r>
            <a:r>
              <a:rPr kumimoji="0" sz="1600" b="0" i="1" u="none" strike="noStrike" kern="1200" cap="none" spc="7" normalizeH="0" baseline="0" noProof="0" dirty="0">
                <a:ln>
                  <a:noFill/>
                </a:ln>
                <a:solidFill>
                  <a:srgbClr val="1B2024"/>
                </a:solidFill>
                <a:effectLst/>
                <a:uLnTx/>
                <a:uFillTx/>
                <a:latin typeface="Calibri"/>
                <a:ea typeface="+mn-ea"/>
                <a:cs typeface="Calibri"/>
              </a:rPr>
              <a:t>s</a:t>
            </a:r>
            <a:r>
              <a:rPr kumimoji="0" sz="1600" b="0" i="1" u="none" strike="noStrike" kern="1200" cap="none" spc="-53" normalizeH="0" baseline="0" noProof="0" dirty="0">
                <a:ln>
                  <a:noFill/>
                </a:ln>
                <a:solidFill>
                  <a:srgbClr val="1B2024"/>
                </a:solidFill>
                <a:effectLst/>
                <a:uLnTx/>
                <a:uFillTx/>
                <a:latin typeface="Calibri"/>
                <a:ea typeface="+mn-ea"/>
                <a:cs typeface="Calibri"/>
              </a:rPr>
              <a:t>,</a:t>
            </a:r>
            <a:r>
              <a:rPr kumimoji="0" sz="1600" b="0" i="1" u="none" strike="noStrike" kern="1200" cap="none" spc="113" normalizeH="0" baseline="0" noProof="0" dirty="0">
                <a:ln>
                  <a:noFill/>
                </a:ln>
                <a:solidFill>
                  <a:srgbClr val="1B2024"/>
                </a:solidFill>
                <a:effectLst/>
                <a:uLnTx/>
                <a:uFillTx/>
                <a:latin typeface="Calibri"/>
                <a:ea typeface="+mn-ea"/>
                <a:cs typeface="Calibri"/>
              </a:rPr>
              <a:t> </a:t>
            </a:r>
            <a:r>
              <a:rPr kumimoji="0" sz="1600" b="0" i="1" u="none" strike="noStrike" kern="1200" cap="none" spc="87" normalizeH="0" baseline="0" noProof="0" dirty="0">
                <a:ln>
                  <a:noFill/>
                </a:ln>
                <a:solidFill>
                  <a:srgbClr val="1B2024"/>
                </a:solidFill>
                <a:effectLst/>
                <a:uLnTx/>
                <a:uFillTx/>
                <a:latin typeface="Calibri"/>
                <a:ea typeface="+mn-ea"/>
                <a:cs typeface="Calibri"/>
              </a:rPr>
              <a:t>m</a:t>
            </a:r>
            <a:r>
              <a:rPr kumimoji="0" sz="1600" b="0" i="1" u="none" strike="noStrike" kern="1200" cap="none" spc="7" normalizeH="0" baseline="0" noProof="0" dirty="0">
                <a:ln>
                  <a:noFill/>
                </a:ln>
                <a:solidFill>
                  <a:srgbClr val="1B2024"/>
                </a:solidFill>
                <a:effectLst/>
                <a:uLnTx/>
                <a:uFillTx/>
                <a:latin typeface="Calibri"/>
                <a:ea typeface="+mn-ea"/>
                <a:cs typeface="Calibri"/>
              </a:rPr>
              <a:t>arke</a:t>
            </a:r>
            <a:r>
              <a:rPr kumimoji="0" sz="1600" b="0" i="1" u="none" strike="noStrike" kern="1200" cap="none" spc="-60" normalizeH="0" baseline="0" noProof="0" dirty="0">
                <a:ln>
                  <a:noFill/>
                </a:ln>
                <a:solidFill>
                  <a:srgbClr val="1B2024"/>
                </a:solidFill>
                <a:effectLst/>
                <a:uLnTx/>
                <a:uFillTx/>
                <a:latin typeface="Calibri"/>
                <a:ea typeface="+mn-ea"/>
                <a:cs typeface="Calibri"/>
              </a:rPr>
              <a:t>t</a:t>
            </a:r>
            <a:r>
              <a:rPr kumimoji="0" sz="1600" b="0" i="1" u="none" strike="noStrike" kern="1200" cap="none" spc="-40" normalizeH="0" baseline="0" noProof="0" dirty="0">
                <a:ln>
                  <a:noFill/>
                </a:ln>
                <a:solidFill>
                  <a:srgbClr val="1B2024"/>
                </a:solidFill>
                <a:effectLst/>
                <a:uLnTx/>
                <a:uFillTx/>
                <a:latin typeface="Calibri"/>
                <a:ea typeface="+mn-ea"/>
                <a:cs typeface="Calibri"/>
              </a:rPr>
              <a:t> </a:t>
            </a:r>
            <a:r>
              <a:rPr kumimoji="0" sz="1600" b="0" i="1" u="none" strike="noStrike" kern="1200" cap="none" spc="20" normalizeH="0" baseline="0" noProof="0" dirty="0">
                <a:ln>
                  <a:noFill/>
                </a:ln>
                <a:solidFill>
                  <a:srgbClr val="1B2024"/>
                </a:solidFill>
                <a:effectLst/>
                <a:uLnTx/>
                <a:uFillTx/>
                <a:latin typeface="Calibri"/>
                <a:ea typeface="+mn-ea"/>
                <a:cs typeface="Calibri"/>
              </a:rPr>
              <a:t>c</a:t>
            </a:r>
            <a:r>
              <a:rPr kumimoji="0" sz="1600" b="0" i="1" u="none" strike="noStrike" kern="1200" cap="none" spc="33" normalizeH="0" baseline="0" noProof="0" dirty="0">
                <a:ln>
                  <a:noFill/>
                </a:ln>
                <a:solidFill>
                  <a:srgbClr val="1B2024"/>
                </a:solidFill>
                <a:effectLst/>
                <a:uLnTx/>
                <a:uFillTx/>
                <a:latin typeface="Calibri"/>
                <a:ea typeface="+mn-ea"/>
                <a:cs typeface="Calibri"/>
              </a:rPr>
              <a:t>ons</a:t>
            </a:r>
            <a:r>
              <a:rPr kumimoji="0" sz="1600" b="0" i="1" u="none" strike="noStrike" kern="1200" cap="none" spc="7" normalizeH="0" baseline="0" noProof="0" dirty="0">
                <a:ln>
                  <a:noFill/>
                </a:ln>
                <a:solidFill>
                  <a:srgbClr val="1B2024"/>
                </a:solidFill>
                <a:effectLst/>
                <a:uLnTx/>
                <a:uFillTx/>
                <a:latin typeface="Calibri"/>
                <a:ea typeface="+mn-ea"/>
                <a:cs typeface="Calibri"/>
              </a:rPr>
              <a:t>id</a:t>
            </a:r>
            <a:r>
              <a:rPr kumimoji="0" sz="1600" b="0" i="1" u="none" strike="noStrike" kern="1200" cap="none" spc="-7" normalizeH="0" baseline="0" noProof="0" dirty="0">
                <a:ln>
                  <a:noFill/>
                </a:ln>
                <a:solidFill>
                  <a:srgbClr val="1B2024"/>
                </a:solidFill>
                <a:effectLst/>
                <a:uLnTx/>
                <a:uFillTx/>
                <a:latin typeface="Calibri"/>
                <a:ea typeface="+mn-ea"/>
                <a:cs typeface="Calibri"/>
              </a:rPr>
              <a:t>e</a:t>
            </a:r>
            <a:r>
              <a:rPr kumimoji="0" sz="1600" b="0" i="1" u="none" strike="noStrike" kern="1200" cap="none" spc="20" normalizeH="0" baseline="0" noProof="0" dirty="0">
                <a:ln>
                  <a:noFill/>
                </a:ln>
                <a:solidFill>
                  <a:srgbClr val="1B2024"/>
                </a:solidFill>
                <a:effectLst/>
                <a:uLnTx/>
                <a:uFillTx/>
                <a:latin typeface="Calibri"/>
                <a:ea typeface="+mn-ea"/>
                <a:cs typeface="Calibri"/>
              </a:rPr>
              <a:t>rations</a:t>
            </a:r>
            <a:r>
              <a:rPr kumimoji="0" sz="1600" b="0" i="1" u="none" strike="noStrike" kern="1200" cap="none" spc="107" normalizeH="0" baseline="0" noProof="0" dirty="0">
                <a:ln>
                  <a:noFill/>
                </a:ln>
                <a:solidFill>
                  <a:srgbClr val="1B2024"/>
                </a:solidFill>
                <a:effectLst/>
                <a:uLnTx/>
                <a:uFillTx/>
                <a:latin typeface="Calibri"/>
                <a:ea typeface="+mn-ea"/>
                <a:cs typeface="Calibri"/>
              </a:rPr>
              <a:t> </a:t>
            </a:r>
            <a:r>
              <a:rPr kumimoji="0" sz="1600" b="0" i="1" u="none" strike="noStrike" kern="1200" cap="none" spc="53" normalizeH="0" baseline="0" noProof="0" dirty="0">
                <a:ln>
                  <a:noFill/>
                </a:ln>
                <a:solidFill>
                  <a:srgbClr val="1B2024"/>
                </a:solidFill>
                <a:effectLst/>
                <a:uLnTx/>
                <a:uFillTx/>
                <a:latin typeface="Calibri"/>
                <a:ea typeface="+mn-ea"/>
                <a:cs typeface="Calibri"/>
              </a:rPr>
              <a:t>and</a:t>
            </a:r>
            <a:r>
              <a:rPr kumimoji="0" sz="1600" b="0" i="1" u="none" strike="noStrike" kern="1200" cap="none" spc="47" normalizeH="0" baseline="0" noProof="0" dirty="0">
                <a:ln>
                  <a:noFill/>
                </a:ln>
                <a:solidFill>
                  <a:srgbClr val="1B2024"/>
                </a:solidFill>
                <a:effectLst/>
                <a:uLnTx/>
                <a:uFillTx/>
                <a:latin typeface="Calibri"/>
                <a:ea typeface="+mn-ea"/>
                <a:cs typeface="Calibri"/>
              </a:rPr>
              <a:t> </a:t>
            </a:r>
            <a:r>
              <a:rPr kumimoji="0" sz="1600" b="0" i="1" u="none" strike="noStrike" kern="1200" cap="none" spc="27" normalizeH="0" baseline="0" noProof="0" dirty="0">
                <a:ln>
                  <a:noFill/>
                </a:ln>
                <a:solidFill>
                  <a:srgbClr val="1B2024"/>
                </a:solidFill>
                <a:effectLst/>
                <a:uLnTx/>
                <a:uFillTx/>
                <a:latin typeface="Calibri"/>
                <a:ea typeface="+mn-ea"/>
                <a:cs typeface="Calibri"/>
              </a:rPr>
              <a:t>r</a:t>
            </a:r>
            <a:r>
              <a:rPr kumimoji="0" sz="1600" b="0" i="1" u="none" strike="noStrike" kern="1200" cap="none" spc="7" normalizeH="0" baseline="0" noProof="0" dirty="0">
                <a:ln>
                  <a:noFill/>
                </a:ln>
                <a:solidFill>
                  <a:srgbClr val="1B2024"/>
                </a:solidFill>
                <a:effectLst/>
                <a:uLnTx/>
                <a:uFillTx/>
                <a:latin typeface="Calibri"/>
                <a:ea typeface="+mn-ea"/>
                <a:cs typeface="Calibri"/>
              </a:rPr>
              <a:t>i</a:t>
            </a:r>
            <a:r>
              <a:rPr kumimoji="0" sz="1600" b="0" i="1" u="none" strike="noStrike" kern="1200" cap="none" spc="-7" normalizeH="0" baseline="0" noProof="0" dirty="0">
                <a:ln>
                  <a:noFill/>
                </a:ln>
                <a:solidFill>
                  <a:srgbClr val="1B2024"/>
                </a:solidFill>
                <a:effectLst/>
                <a:uLnTx/>
                <a:uFillTx/>
                <a:latin typeface="Calibri"/>
                <a:ea typeface="+mn-ea"/>
                <a:cs typeface="Calibri"/>
              </a:rPr>
              <a:t>s</a:t>
            </a:r>
            <a:r>
              <a:rPr kumimoji="0" sz="1600" b="0" i="1" u="none" strike="noStrike" kern="1200" cap="none" spc="13" normalizeH="0" baseline="0" noProof="0" dirty="0">
                <a:ln>
                  <a:noFill/>
                </a:ln>
                <a:solidFill>
                  <a:srgbClr val="1B2024"/>
                </a:solidFill>
                <a:effectLst/>
                <a:uLnTx/>
                <a:uFillTx/>
                <a:latin typeface="Calibri"/>
                <a:ea typeface="+mn-ea"/>
                <a:cs typeface="Calibri"/>
              </a:rPr>
              <a:t>k</a:t>
            </a:r>
            <a:r>
              <a:rPr kumimoji="0" sz="1600" b="0" i="1" u="none" strike="noStrike" kern="1200" cap="none" spc="-7" normalizeH="0" baseline="0" noProof="0" dirty="0">
                <a:ln>
                  <a:noFill/>
                </a:ln>
                <a:solidFill>
                  <a:srgbClr val="1B2024"/>
                </a:solidFill>
                <a:effectLst/>
                <a:uLnTx/>
                <a:uFillTx/>
                <a:latin typeface="Calibri"/>
                <a:ea typeface="+mn-ea"/>
                <a:cs typeface="Calibri"/>
              </a:rPr>
              <a:t>s</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object 3"/>
          <p:cNvSpPr txBox="1"/>
          <p:nvPr/>
        </p:nvSpPr>
        <p:spPr>
          <a:xfrm>
            <a:off x="254608" y="3069239"/>
            <a:ext cx="7276253" cy="677173"/>
          </a:xfrm>
          <a:prstGeom prst="rect">
            <a:avLst/>
          </a:prstGeom>
        </p:spPr>
        <p:txBody>
          <a:bodyPr vert="horz" wrap="square" lIns="0" tIns="0" rIns="0" bIns="0" rtlCol="0">
            <a:spAutoFit/>
          </a:bodyPr>
          <a:lstStyle/>
          <a:p>
            <a:pPr marL="457189" marR="0" lvl="0" indent="-457189" algn="l" defTabSz="1219170" rtl="0" eaLnBrk="1" fontAlgn="auto" latinLnBrk="0" hangingPunct="1">
              <a:lnSpc>
                <a:spcPct val="100000"/>
              </a:lnSpc>
              <a:spcBef>
                <a:spcPts val="0"/>
              </a:spcBef>
              <a:spcAft>
                <a:spcPts val="1600"/>
              </a:spcAft>
              <a:buClrTx/>
              <a:buSzTx/>
              <a:buFont typeface="Calibri" panose="020F0502020204030204" pitchFamily="34" charset="0"/>
              <a:buChar char="•"/>
              <a:tabLst/>
              <a:defRPr/>
            </a:pPr>
            <a:r>
              <a:rPr kumimoji="0" lang="en-GB" sz="14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fr-FR" sz="14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98770" marR="0" lvl="0" indent="-381837" algn="l" defTabSz="1219170" rtl="0" eaLnBrk="1" fontAlgn="auto" latinLnBrk="0" hangingPunct="1">
              <a:lnSpc>
                <a:spcPct val="100000"/>
              </a:lnSpc>
              <a:spcBef>
                <a:spcPts val="0"/>
              </a:spcBef>
              <a:spcAft>
                <a:spcPts val="0"/>
              </a:spcAft>
              <a:buClr>
                <a:srgbClr val="007D87"/>
              </a:buClr>
              <a:buSzTx/>
              <a:buFont typeface="Arial"/>
              <a:buChar char="•"/>
              <a:tabLst>
                <a:tab pos="399617" algn="l"/>
              </a:tabLst>
              <a:defRPr/>
            </a:pPr>
            <a:endParaRPr kumimoji="0" sz="1600" b="0" i="0" u="none" strike="noStrike" kern="1200" cap="none" spc="0" normalizeH="0" baseline="0" noProof="0" dirty="0">
              <a:ln>
                <a:noFill/>
              </a:ln>
              <a:solidFill>
                <a:prstClr val="black"/>
              </a:solidFill>
              <a:effectLst/>
              <a:uLnTx/>
              <a:uFillTx/>
              <a:latin typeface="Lucida Sans Unicode"/>
              <a:ea typeface="+mn-ea"/>
              <a:cs typeface="Lucida Sans Unicode"/>
            </a:endParaRPr>
          </a:p>
        </p:txBody>
      </p:sp>
      <p:sp>
        <p:nvSpPr>
          <p:cNvPr id="5" name="object 5"/>
          <p:cNvSpPr txBox="1"/>
          <p:nvPr/>
        </p:nvSpPr>
        <p:spPr>
          <a:xfrm>
            <a:off x="170010" y="239247"/>
            <a:ext cx="8076353" cy="451342"/>
          </a:xfrm>
          <a:prstGeom prst="rect">
            <a:avLst/>
          </a:prstGeom>
        </p:spPr>
        <p:txBody>
          <a:bodyPr vert="horz" wrap="square" lIns="0" tIns="0" rIns="0" bIns="0" rtlCol="0">
            <a:spAutoFit/>
          </a:bodyPr>
          <a:lstStyle/>
          <a:p>
            <a:pPr marL="16933" marR="0" lvl="0" indent="0" algn="l" defTabSz="1219170" rtl="0" eaLnBrk="1" fontAlgn="auto" latinLnBrk="0" hangingPunct="1">
              <a:lnSpc>
                <a:spcPct val="100000"/>
              </a:lnSpc>
              <a:spcBef>
                <a:spcPts val="0"/>
              </a:spcBef>
              <a:spcAft>
                <a:spcPts val="0"/>
              </a:spcAft>
              <a:buClrTx/>
              <a:buSzTx/>
              <a:buFontTx/>
              <a:buNone/>
              <a:tabLst/>
              <a:defRPr/>
            </a:pPr>
            <a:r>
              <a:rPr kumimoji="0" sz="2933" b="0" i="0" u="none" strike="noStrike" kern="1200" cap="none" spc="152" normalizeH="0" baseline="0" noProof="0" dirty="0">
                <a:ln>
                  <a:noFill/>
                </a:ln>
                <a:solidFill>
                  <a:srgbClr val="333333"/>
                </a:solidFill>
                <a:effectLst/>
                <a:uLnTx/>
                <a:uFillTx/>
                <a:latin typeface="Calibri"/>
                <a:ea typeface="+mn-ea"/>
                <a:cs typeface="Calibri"/>
              </a:rPr>
              <a:t>R</a:t>
            </a:r>
            <a:r>
              <a:rPr kumimoji="0" sz="2933" b="0" i="0" u="none" strike="noStrike" kern="1200" cap="none" spc="-7" normalizeH="0" baseline="0" noProof="0" dirty="0">
                <a:ln>
                  <a:noFill/>
                </a:ln>
                <a:solidFill>
                  <a:srgbClr val="333333"/>
                </a:solidFill>
                <a:effectLst/>
                <a:uLnTx/>
                <a:uFillTx/>
                <a:latin typeface="Calibri"/>
                <a:ea typeface="+mn-ea"/>
                <a:cs typeface="Calibri"/>
              </a:rPr>
              <a:t>I</a:t>
            </a:r>
            <a:r>
              <a:rPr kumimoji="0" sz="2933" b="0" i="0" u="none" strike="noStrike" kern="1200" cap="none" spc="260" normalizeH="0" baseline="0" noProof="0" dirty="0">
                <a:ln>
                  <a:noFill/>
                </a:ln>
                <a:solidFill>
                  <a:srgbClr val="333333"/>
                </a:solidFill>
                <a:effectLst/>
                <a:uLnTx/>
                <a:uFillTx/>
                <a:latin typeface="Calibri"/>
                <a:ea typeface="+mn-ea"/>
                <a:cs typeface="Calibri"/>
              </a:rPr>
              <a:t>C</a:t>
            </a:r>
            <a:r>
              <a:rPr kumimoji="0" sz="2933" b="0" i="0" u="none" strike="noStrike" kern="1200" cap="none" spc="240" normalizeH="0" baseline="0" noProof="0" dirty="0">
                <a:ln>
                  <a:noFill/>
                </a:ln>
                <a:solidFill>
                  <a:srgbClr val="333333"/>
                </a:solidFill>
                <a:effectLst/>
                <a:uLnTx/>
                <a:uFillTx/>
                <a:latin typeface="Calibri"/>
                <a:ea typeface="+mn-ea"/>
                <a:cs typeface="Calibri"/>
              </a:rPr>
              <a:t>S</a:t>
            </a:r>
            <a:r>
              <a:rPr kumimoji="0" sz="2933" b="0" i="0" u="none" strike="noStrike" kern="1200" cap="none" spc="60" normalizeH="0" baseline="0" noProof="0" dirty="0">
                <a:ln>
                  <a:noFill/>
                </a:ln>
                <a:solidFill>
                  <a:srgbClr val="333333"/>
                </a:solidFill>
                <a:effectLst/>
                <a:uLnTx/>
                <a:uFillTx/>
                <a:latin typeface="Calibri"/>
                <a:ea typeface="+mn-ea"/>
                <a:cs typeface="Calibri"/>
              </a:rPr>
              <a:t> </a:t>
            </a:r>
            <a:r>
              <a:rPr kumimoji="0" sz="2933" b="0" i="0" u="none" strike="noStrike" kern="1200" cap="none" spc="33" normalizeH="0" baseline="0" noProof="0" dirty="0">
                <a:ln>
                  <a:noFill/>
                </a:ln>
                <a:solidFill>
                  <a:srgbClr val="333333"/>
                </a:solidFill>
                <a:effectLst/>
                <a:uLnTx/>
                <a:uFillTx/>
                <a:latin typeface="Calibri"/>
                <a:ea typeface="+mn-ea"/>
                <a:cs typeface="Calibri"/>
              </a:rPr>
              <a:t>V</a:t>
            </a:r>
            <a:r>
              <a:rPr kumimoji="0" sz="2933" b="0" i="0" u="none" strike="noStrike" kern="1200" cap="none" spc="152" normalizeH="0" baseline="0" noProof="0" dirty="0">
                <a:ln>
                  <a:noFill/>
                </a:ln>
                <a:solidFill>
                  <a:srgbClr val="333333"/>
                </a:solidFill>
                <a:effectLst/>
                <a:uLnTx/>
                <a:uFillTx/>
                <a:latin typeface="Calibri"/>
                <a:ea typeface="+mn-ea"/>
                <a:cs typeface="Calibri"/>
              </a:rPr>
              <a:t>a</a:t>
            </a:r>
            <a:r>
              <a:rPr kumimoji="0" sz="2933" b="0" i="0" u="none" strike="noStrike" kern="1200" cap="none" spc="-7" normalizeH="0" baseline="0" noProof="0" dirty="0">
                <a:ln>
                  <a:noFill/>
                </a:ln>
                <a:solidFill>
                  <a:srgbClr val="333333"/>
                </a:solidFill>
                <a:effectLst/>
                <a:uLnTx/>
                <a:uFillTx/>
                <a:latin typeface="Calibri"/>
                <a:ea typeface="+mn-ea"/>
                <a:cs typeface="Calibri"/>
              </a:rPr>
              <a:t>l</a:t>
            </a:r>
            <a:r>
              <a:rPr kumimoji="0" sz="2933" b="0" i="0" u="none" strike="noStrike" kern="1200" cap="none" spc="193" normalizeH="0" baseline="0" noProof="0" dirty="0">
                <a:ln>
                  <a:noFill/>
                </a:ln>
                <a:solidFill>
                  <a:srgbClr val="333333"/>
                </a:solidFill>
                <a:effectLst/>
                <a:uLnTx/>
                <a:uFillTx/>
                <a:latin typeface="Calibri"/>
                <a:ea typeface="+mn-ea"/>
                <a:cs typeface="Calibri"/>
              </a:rPr>
              <a:t>u</a:t>
            </a:r>
            <a:r>
              <a:rPr kumimoji="0" sz="2933" b="0" i="0" u="none" strike="noStrike" kern="1200" cap="none" spc="80" normalizeH="0" baseline="0" noProof="0" dirty="0">
                <a:ln>
                  <a:noFill/>
                </a:ln>
                <a:solidFill>
                  <a:srgbClr val="333333"/>
                </a:solidFill>
                <a:effectLst/>
                <a:uLnTx/>
                <a:uFillTx/>
                <a:latin typeface="Calibri"/>
                <a:ea typeface="+mn-ea"/>
                <a:cs typeface="Calibri"/>
              </a:rPr>
              <a:t>ation</a:t>
            </a:r>
            <a:r>
              <a:rPr kumimoji="0" sz="2933" b="0" i="0" u="none" strike="noStrike" kern="1200" cap="none" spc="53" normalizeH="0" baseline="0" noProof="0" dirty="0">
                <a:ln>
                  <a:noFill/>
                </a:ln>
                <a:solidFill>
                  <a:srgbClr val="333333"/>
                </a:solidFill>
                <a:effectLst/>
                <a:uLnTx/>
                <a:uFillTx/>
                <a:latin typeface="Calibri"/>
                <a:ea typeface="+mn-ea"/>
                <a:cs typeface="Calibri"/>
              </a:rPr>
              <a:t> </a:t>
            </a:r>
            <a:r>
              <a:rPr kumimoji="0" sz="2933" b="0" i="0" u="none" strike="noStrike" kern="1200" cap="none" spc="253" normalizeH="0" baseline="0" noProof="0" dirty="0">
                <a:ln>
                  <a:noFill/>
                </a:ln>
                <a:solidFill>
                  <a:srgbClr val="333333"/>
                </a:solidFill>
                <a:effectLst/>
                <a:uLnTx/>
                <a:uFillTx/>
                <a:latin typeface="Calibri"/>
                <a:ea typeface="+mn-ea"/>
                <a:cs typeface="Calibri"/>
              </a:rPr>
              <a:t>S</a:t>
            </a:r>
            <a:r>
              <a:rPr kumimoji="0" sz="2933" b="0" i="0" u="none" strike="noStrike" kern="1200" cap="none" spc="-7" normalizeH="0" baseline="0" noProof="0" dirty="0">
                <a:ln>
                  <a:noFill/>
                </a:ln>
                <a:solidFill>
                  <a:srgbClr val="333333"/>
                </a:solidFill>
                <a:effectLst/>
                <a:uLnTx/>
                <a:uFillTx/>
                <a:latin typeface="Calibri"/>
                <a:ea typeface="+mn-ea"/>
                <a:cs typeface="Calibri"/>
              </a:rPr>
              <a:t>t</a:t>
            </a:r>
            <a:r>
              <a:rPr kumimoji="0" sz="2933" b="0" i="0" u="none" strike="noStrike" kern="1200" cap="none" spc="152" normalizeH="0" baseline="0" noProof="0" dirty="0">
                <a:ln>
                  <a:noFill/>
                </a:ln>
                <a:solidFill>
                  <a:srgbClr val="333333"/>
                </a:solidFill>
                <a:effectLst/>
                <a:uLnTx/>
                <a:uFillTx/>
                <a:latin typeface="Calibri"/>
                <a:ea typeface="+mn-ea"/>
                <a:cs typeface="Calibri"/>
              </a:rPr>
              <a:t>a</a:t>
            </a:r>
            <a:r>
              <a:rPr kumimoji="0" sz="2933" b="0" i="0" u="none" strike="noStrike" kern="1200" cap="none" spc="193" normalizeH="0" baseline="0" noProof="0" dirty="0">
                <a:ln>
                  <a:noFill/>
                </a:ln>
                <a:solidFill>
                  <a:srgbClr val="333333"/>
                </a:solidFill>
                <a:effectLst/>
                <a:uLnTx/>
                <a:uFillTx/>
                <a:latin typeface="Calibri"/>
                <a:ea typeface="+mn-ea"/>
                <a:cs typeface="Calibri"/>
              </a:rPr>
              <a:t>n</a:t>
            </a:r>
            <a:r>
              <a:rPr kumimoji="0" sz="2933" b="0" i="0" u="none" strike="noStrike" kern="1200" cap="none" spc="152" normalizeH="0" baseline="0" noProof="0" dirty="0">
                <a:ln>
                  <a:noFill/>
                </a:ln>
                <a:solidFill>
                  <a:srgbClr val="333333"/>
                </a:solidFill>
                <a:effectLst/>
                <a:uLnTx/>
                <a:uFillTx/>
                <a:latin typeface="Calibri"/>
                <a:ea typeface="+mn-ea"/>
                <a:cs typeface="Calibri"/>
              </a:rPr>
              <a:t>da</a:t>
            </a:r>
            <a:r>
              <a:rPr kumimoji="0" sz="2933" b="0" i="0" u="none" strike="noStrike" kern="1200" cap="none" spc="113" normalizeH="0" baseline="0" noProof="0" dirty="0">
                <a:ln>
                  <a:noFill/>
                </a:ln>
                <a:solidFill>
                  <a:srgbClr val="333333"/>
                </a:solidFill>
                <a:effectLst/>
                <a:uLnTx/>
                <a:uFillTx/>
                <a:latin typeface="Calibri"/>
                <a:ea typeface="+mn-ea"/>
                <a:cs typeface="Calibri"/>
              </a:rPr>
              <a:t>r</a:t>
            </a:r>
            <a:r>
              <a:rPr kumimoji="0" sz="2933" b="0" i="0" u="none" strike="noStrike" kern="1200" cap="none" spc="213" normalizeH="0" baseline="0" noProof="0" dirty="0">
                <a:ln>
                  <a:noFill/>
                </a:ln>
                <a:solidFill>
                  <a:srgbClr val="333333"/>
                </a:solidFill>
                <a:effectLst/>
                <a:uLnTx/>
                <a:uFillTx/>
                <a:latin typeface="Calibri"/>
                <a:ea typeface="+mn-ea"/>
                <a:cs typeface="Calibri"/>
              </a:rPr>
              <a:t>d</a:t>
            </a:r>
            <a:r>
              <a:rPr kumimoji="0" sz="2933" b="0" i="0" u="none" strike="noStrike" kern="1200" cap="none" spc="200" normalizeH="0" baseline="0" noProof="0" dirty="0">
                <a:ln>
                  <a:noFill/>
                </a:ln>
                <a:solidFill>
                  <a:srgbClr val="333333"/>
                </a:solidFill>
                <a:effectLst/>
                <a:uLnTx/>
                <a:uFillTx/>
                <a:latin typeface="Calibri"/>
                <a:ea typeface="+mn-ea"/>
                <a:cs typeface="Calibri"/>
              </a:rPr>
              <a:t>s</a:t>
            </a:r>
            <a:r>
              <a:rPr kumimoji="0" sz="2933" b="0" i="0" u="none" strike="noStrike" kern="1200" cap="none" spc="47" normalizeH="0" baseline="0" noProof="0" dirty="0">
                <a:ln>
                  <a:noFill/>
                </a:ln>
                <a:solidFill>
                  <a:srgbClr val="333333"/>
                </a:solidFill>
                <a:effectLst/>
                <a:uLnTx/>
                <a:uFillTx/>
                <a:latin typeface="Calibri"/>
                <a:ea typeface="+mn-ea"/>
                <a:cs typeface="Calibri"/>
              </a:rPr>
              <a:t> </a:t>
            </a:r>
            <a:r>
              <a:rPr kumimoji="0" sz="2933" b="0" i="0" u="none" strike="noStrike" kern="1200" cap="none" spc="152" normalizeH="0" baseline="0" noProof="0" dirty="0">
                <a:ln>
                  <a:noFill/>
                </a:ln>
                <a:solidFill>
                  <a:srgbClr val="333333"/>
                </a:solidFill>
                <a:effectLst/>
                <a:uLnTx/>
                <a:uFillTx/>
                <a:latin typeface="Calibri"/>
                <a:ea typeface="+mn-ea"/>
                <a:cs typeface="Calibri"/>
              </a:rPr>
              <a:t>a</a:t>
            </a:r>
            <a:r>
              <a:rPr kumimoji="0" sz="2933" b="0" i="0" u="none" strike="noStrike" kern="1200" cap="none" spc="193" normalizeH="0" baseline="0" noProof="0" dirty="0">
                <a:ln>
                  <a:noFill/>
                </a:ln>
                <a:solidFill>
                  <a:srgbClr val="333333"/>
                </a:solidFill>
                <a:effectLst/>
                <a:uLnTx/>
                <a:uFillTx/>
                <a:latin typeface="Calibri"/>
                <a:ea typeface="+mn-ea"/>
                <a:cs typeface="Calibri"/>
              </a:rPr>
              <a:t>n</a:t>
            </a:r>
            <a:r>
              <a:rPr kumimoji="0" sz="2933" b="0" i="0" u="none" strike="noStrike" kern="1200" cap="none" spc="200" normalizeH="0" baseline="0" noProof="0" dirty="0">
                <a:ln>
                  <a:noFill/>
                </a:ln>
                <a:solidFill>
                  <a:srgbClr val="333333"/>
                </a:solidFill>
                <a:effectLst/>
                <a:uLnTx/>
                <a:uFillTx/>
                <a:latin typeface="Calibri"/>
                <a:ea typeface="+mn-ea"/>
                <a:cs typeface="Calibri"/>
              </a:rPr>
              <a:t>d</a:t>
            </a:r>
            <a:r>
              <a:rPr kumimoji="0" sz="2933" b="0" i="0" u="none" strike="noStrike" kern="1200" cap="none" spc="67" normalizeH="0" baseline="0" noProof="0" dirty="0">
                <a:ln>
                  <a:noFill/>
                </a:ln>
                <a:solidFill>
                  <a:srgbClr val="333333"/>
                </a:solidFill>
                <a:effectLst/>
                <a:uLnTx/>
                <a:uFillTx/>
                <a:latin typeface="Calibri"/>
                <a:ea typeface="+mn-ea"/>
                <a:cs typeface="Calibri"/>
              </a:rPr>
              <a:t> </a:t>
            </a:r>
            <a:r>
              <a:rPr kumimoji="0" sz="2933" b="0" i="0" u="none" strike="noStrike" kern="1200" cap="none" spc="253" normalizeH="0" baseline="0" noProof="0" dirty="0">
                <a:ln>
                  <a:noFill/>
                </a:ln>
                <a:solidFill>
                  <a:srgbClr val="333333"/>
                </a:solidFill>
                <a:effectLst/>
                <a:uLnTx/>
                <a:uFillTx/>
                <a:latin typeface="Calibri"/>
                <a:ea typeface="+mn-ea"/>
                <a:cs typeface="Calibri"/>
              </a:rPr>
              <a:t>S</a:t>
            </a:r>
            <a:r>
              <a:rPr kumimoji="0" sz="2933" b="0" i="0" u="none" strike="noStrike" kern="1200" cap="none" spc="193" normalizeH="0" baseline="0" noProof="0" dirty="0">
                <a:ln>
                  <a:noFill/>
                </a:ln>
                <a:solidFill>
                  <a:srgbClr val="333333"/>
                </a:solidFill>
                <a:effectLst/>
                <a:uLnTx/>
                <a:uFillTx/>
                <a:latin typeface="Calibri"/>
                <a:ea typeface="+mn-ea"/>
                <a:cs typeface="Calibri"/>
              </a:rPr>
              <a:t>u</a:t>
            </a:r>
            <a:r>
              <a:rPr kumimoji="0" sz="2933" b="0" i="0" u="none" strike="noStrike" kern="1200" cap="none" spc="207" normalizeH="0" baseline="0" noProof="0" dirty="0">
                <a:ln>
                  <a:noFill/>
                </a:ln>
                <a:solidFill>
                  <a:srgbClr val="333333"/>
                </a:solidFill>
                <a:effectLst/>
                <a:uLnTx/>
                <a:uFillTx/>
                <a:latin typeface="Calibri"/>
                <a:ea typeface="+mn-ea"/>
                <a:cs typeface="Calibri"/>
              </a:rPr>
              <a:t>s</a:t>
            </a:r>
            <a:r>
              <a:rPr kumimoji="0" sz="2933" b="0" i="0" u="none" strike="noStrike" kern="1200" cap="none" spc="-7" normalizeH="0" baseline="0" noProof="0" dirty="0">
                <a:ln>
                  <a:noFill/>
                </a:ln>
                <a:solidFill>
                  <a:srgbClr val="333333"/>
                </a:solidFill>
                <a:effectLst/>
                <a:uLnTx/>
                <a:uFillTx/>
                <a:latin typeface="Calibri"/>
                <a:ea typeface="+mn-ea"/>
                <a:cs typeface="Calibri"/>
              </a:rPr>
              <a:t>t</a:t>
            </a:r>
            <a:r>
              <a:rPr kumimoji="0" sz="2933" b="0" i="0" u="none" strike="noStrike" kern="1200" cap="none" spc="80" normalizeH="0" baseline="0" noProof="0" dirty="0">
                <a:ln>
                  <a:noFill/>
                </a:ln>
                <a:solidFill>
                  <a:srgbClr val="333333"/>
                </a:solidFill>
                <a:effectLst/>
                <a:uLnTx/>
                <a:uFillTx/>
                <a:latin typeface="Calibri"/>
                <a:ea typeface="+mn-ea"/>
                <a:cs typeface="Calibri"/>
              </a:rPr>
              <a:t>a</a:t>
            </a:r>
            <a:r>
              <a:rPr kumimoji="0" sz="2933" b="0" i="0" u="none" strike="noStrike" kern="1200" cap="none" spc="47" normalizeH="0" baseline="0" noProof="0" dirty="0">
                <a:ln>
                  <a:noFill/>
                </a:ln>
                <a:solidFill>
                  <a:srgbClr val="333333"/>
                </a:solidFill>
                <a:effectLst/>
                <a:uLnTx/>
                <a:uFillTx/>
                <a:latin typeface="Calibri"/>
                <a:ea typeface="+mn-ea"/>
                <a:cs typeface="Calibri"/>
              </a:rPr>
              <a:t>i</a:t>
            </a:r>
            <a:r>
              <a:rPr kumimoji="0" sz="2933" b="0" i="0" u="none" strike="noStrike" kern="1200" cap="none" spc="160" normalizeH="0" baseline="0" noProof="0" dirty="0">
                <a:ln>
                  <a:noFill/>
                </a:ln>
                <a:solidFill>
                  <a:srgbClr val="333333"/>
                </a:solidFill>
                <a:effectLst/>
                <a:uLnTx/>
                <a:uFillTx/>
                <a:latin typeface="Calibri"/>
                <a:ea typeface="+mn-ea"/>
                <a:cs typeface="Calibri"/>
              </a:rPr>
              <a:t>na</a:t>
            </a:r>
            <a:r>
              <a:rPr kumimoji="0" sz="2933" b="0" i="0" u="none" strike="noStrike" kern="1200" cap="none" spc="180" normalizeH="0" baseline="0" noProof="0" dirty="0">
                <a:ln>
                  <a:noFill/>
                </a:ln>
                <a:solidFill>
                  <a:srgbClr val="333333"/>
                </a:solidFill>
                <a:effectLst/>
                <a:uLnTx/>
                <a:uFillTx/>
                <a:latin typeface="Calibri"/>
                <a:ea typeface="+mn-ea"/>
                <a:cs typeface="Calibri"/>
              </a:rPr>
              <a:t>b</a:t>
            </a:r>
            <a:r>
              <a:rPr kumimoji="0" sz="2933" b="0" i="0" u="none" strike="noStrike" kern="1200" cap="none" spc="-20" normalizeH="0" baseline="0" noProof="0" dirty="0">
                <a:ln>
                  <a:noFill/>
                </a:ln>
                <a:solidFill>
                  <a:srgbClr val="333333"/>
                </a:solidFill>
                <a:effectLst/>
                <a:uLnTx/>
                <a:uFillTx/>
                <a:latin typeface="Calibri"/>
                <a:ea typeface="+mn-ea"/>
                <a:cs typeface="Calibri"/>
              </a:rPr>
              <a:t>il</a:t>
            </a:r>
            <a:r>
              <a:rPr kumimoji="0" sz="2933" b="0" i="0" u="none" strike="noStrike" kern="1200" cap="none" spc="-7" normalizeH="0" baseline="0" noProof="0" dirty="0">
                <a:ln>
                  <a:noFill/>
                </a:ln>
                <a:solidFill>
                  <a:srgbClr val="333333"/>
                </a:solidFill>
                <a:effectLst/>
                <a:uLnTx/>
                <a:uFillTx/>
                <a:latin typeface="Calibri"/>
                <a:ea typeface="+mn-ea"/>
                <a:cs typeface="Calibri"/>
              </a:rPr>
              <a:t>i</a:t>
            </a:r>
            <a:r>
              <a:rPr kumimoji="0" sz="2933" b="0" i="0" u="none" strike="noStrike" kern="1200" cap="none" spc="0" normalizeH="0" baseline="0" noProof="0" dirty="0">
                <a:ln>
                  <a:noFill/>
                </a:ln>
                <a:solidFill>
                  <a:srgbClr val="333333"/>
                </a:solidFill>
                <a:effectLst/>
                <a:uLnTx/>
                <a:uFillTx/>
                <a:latin typeface="Calibri"/>
                <a:ea typeface="+mn-ea"/>
                <a:cs typeface="Calibri"/>
              </a:rPr>
              <a:t>t</a:t>
            </a:r>
            <a:r>
              <a:rPr kumimoji="0" sz="2933" b="0" i="0" u="none" strike="noStrike" kern="1200" cap="none" spc="7" normalizeH="0" baseline="0" noProof="0" dirty="0">
                <a:ln>
                  <a:noFill/>
                </a:ln>
                <a:solidFill>
                  <a:srgbClr val="333333"/>
                </a:solidFill>
                <a:effectLst/>
                <a:uLnTx/>
                <a:uFillTx/>
                <a:latin typeface="Calibri"/>
                <a:ea typeface="+mn-ea"/>
                <a:cs typeface="Calibri"/>
              </a:rPr>
              <a:t>y</a:t>
            </a:r>
            <a:r>
              <a:rPr kumimoji="0" sz="2933" b="0" i="0" u="none" strike="noStrike" kern="1200" cap="none" spc="127" normalizeH="0" baseline="0" noProof="0" dirty="0">
                <a:ln>
                  <a:noFill/>
                </a:ln>
                <a:solidFill>
                  <a:srgbClr val="333333"/>
                </a:solidFill>
                <a:effectLst/>
                <a:uLnTx/>
                <a:uFillTx/>
                <a:latin typeface="Calibri"/>
                <a:ea typeface="+mn-ea"/>
                <a:cs typeface="Calibri"/>
              </a:rPr>
              <a:t>/ESG</a:t>
            </a:r>
            <a:endParaRPr kumimoji="0" sz="2933"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object 6"/>
          <p:cNvSpPr/>
          <p:nvPr/>
        </p:nvSpPr>
        <p:spPr>
          <a:xfrm>
            <a:off x="8117839" y="1099311"/>
            <a:ext cx="1952752" cy="3127248"/>
          </a:xfrm>
          <a:prstGeom prst="rect">
            <a:avLst/>
          </a:prstGeom>
          <a:blipFill>
            <a:blip r:embed="rId5"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8140192" y="1207007"/>
            <a:ext cx="1979168" cy="2794000"/>
          </a:xfrm>
          <a:prstGeom prst="rect">
            <a:avLst/>
          </a:prstGeom>
          <a:blipFill>
            <a:blip r:embed="rId6"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8174736" y="1125729"/>
            <a:ext cx="1845733" cy="3020060"/>
          </a:xfrm>
          <a:custGeom>
            <a:avLst/>
            <a:gdLst/>
            <a:ahLst/>
            <a:cxnLst/>
            <a:rect l="l" t="t" r="r" b="b"/>
            <a:pathLst>
              <a:path w="1384300" h="2265045">
                <a:moveTo>
                  <a:pt x="1383792" y="0"/>
                </a:moveTo>
                <a:lnTo>
                  <a:pt x="230632" y="0"/>
                </a:lnTo>
                <a:lnTo>
                  <a:pt x="211715" y="764"/>
                </a:lnTo>
                <a:lnTo>
                  <a:pt x="157731" y="11757"/>
                </a:lnTo>
                <a:lnTo>
                  <a:pt x="109142" y="34552"/>
                </a:lnTo>
                <a:lnTo>
                  <a:pt x="67548" y="67548"/>
                </a:lnTo>
                <a:lnTo>
                  <a:pt x="34552" y="109142"/>
                </a:lnTo>
                <a:lnTo>
                  <a:pt x="11757" y="157731"/>
                </a:lnTo>
                <a:lnTo>
                  <a:pt x="764" y="211715"/>
                </a:lnTo>
                <a:lnTo>
                  <a:pt x="0" y="230631"/>
                </a:lnTo>
                <a:lnTo>
                  <a:pt x="0" y="2034031"/>
                </a:lnTo>
                <a:lnTo>
                  <a:pt x="6702" y="2089457"/>
                </a:lnTo>
                <a:lnTo>
                  <a:pt x="25741" y="2140023"/>
                </a:lnTo>
                <a:lnTo>
                  <a:pt x="55515" y="2184127"/>
                </a:lnTo>
                <a:lnTo>
                  <a:pt x="94420" y="2220167"/>
                </a:lnTo>
                <a:lnTo>
                  <a:pt x="140856" y="2246540"/>
                </a:lnTo>
                <a:lnTo>
                  <a:pt x="193220" y="2261645"/>
                </a:lnTo>
                <a:lnTo>
                  <a:pt x="230632" y="2264664"/>
                </a:lnTo>
                <a:lnTo>
                  <a:pt x="1383792" y="2264664"/>
                </a:lnTo>
                <a:lnTo>
                  <a:pt x="1383792" y="0"/>
                </a:lnTo>
                <a:close/>
              </a:path>
            </a:pathLst>
          </a:custGeom>
          <a:solidFill>
            <a:srgbClr val="BCF3C7"/>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8315960" y="1327911"/>
            <a:ext cx="1588347" cy="2462213"/>
          </a:xfrm>
          <a:prstGeom prst="rect">
            <a:avLst/>
          </a:prstGeom>
        </p:spPr>
        <p:txBody>
          <a:bodyPr vert="horz" wrap="square" lIns="0" tIns="0" rIns="0" bIns="0" rtlCol="0">
            <a:spAutoFit/>
          </a:bodyPr>
          <a:lstStyle/>
          <a:p>
            <a:pPr marL="16933" marR="150703" lvl="0" indent="0" algn="l" defTabSz="1219170" rtl="0" eaLnBrk="1" fontAlgn="auto" latinLnBrk="0" hangingPunct="1">
              <a:lnSpc>
                <a:spcPts val="1907"/>
              </a:lnSpc>
              <a:spcBef>
                <a:spcPts val="0"/>
              </a:spcBef>
              <a:spcAft>
                <a:spcPts val="0"/>
              </a:spcAft>
              <a:buClrTx/>
              <a:buSzTx/>
              <a:buFontTx/>
              <a:buNone/>
              <a:tabLst/>
              <a:defRPr/>
            </a:pPr>
            <a:r>
              <a:rPr kumimoji="0" sz="1733" b="0" i="0" u="none" strike="noStrike" kern="1200" cap="none" spc="-13" normalizeH="0" baseline="0" noProof="0" dirty="0">
                <a:ln>
                  <a:noFill/>
                </a:ln>
                <a:solidFill>
                  <a:srgbClr val="005F66"/>
                </a:solidFill>
                <a:effectLst/>
                <a:uLnTx/>
                <a:uFillTx/>
                <a:latin typeface="Calibri"/>
                <a:ea typeface="+mn-ea"/>
                <a:cs typeface="Calibri"/>
              </a:rPr>
              <a:t>RICS</a:t>
            </a:r>
            <a:r>
              <a:rPr kumimoji="0" sz="1733" b="0" i="0" u="none" strike="noStrike" kern="1200" cap="none" spc="-7" normalizeH="0" baseline="0" noProof="0" dirty="0">
                <a:ln>
                  <a:noFill/>
                </a:ln>
                <a:solidFill>
                  <a:srgbClr val="005F66"/>
                </a:solidFill>
                <a:effectLst/>
                <a:uLnTx/>
                <a:uFillTx/>
                <a:latin typeface="Calibri"/>
                <a:ea typeface="+mn-ea"/>
                <a:cs typeface="Calibri"/>
              </a:rPr>
              <a:t> </a:t>
            </a:r>
            <a:r>
              <a:rPr kumimoji="0" sz="1733" b="0" i="0" u="none" strike="noStrike" kern="1200" cap="none" spc="-13" normalizeH="0" baseline="0" noProof="0" dirty="0">
                <a:ln>
                  <a:noFill/>
                </a:ln>
                <a:solidFill>
                  <a:srgbClr val="005F66"/>
                </a:solidFill>
                <a:effectLst/>
                <a:uLnTx/>
                <a:uFillTx/>
                <a:latin typeface="Calibri"/>
                <a:ea typeface="+mn-ea"/>
                <a:cs typeface="Calibri"/>
              </a:rPr>
              <a:t>Global</a:t>
            </a:r>
            <a:r>
              <a:rPr kumimoji="0" sz="1733" b="0" i="0" u="none" strike="noStrike" kern="1200" cap="none" spc="7" normalizeH="0" baseline="0" noProof="0" dirty="0">
                <a:ln>
                  <a:noFill/>
                </a:ln>
                <a:solidFill>
                  <a:srgbClr val="005F66"/>
                </a:solidFill>
                <a:effectLst/>
                <a:uLnTx/>
                <a:uFillTx/>
                <a:latin typeface="Calibri"/>
                <a:ea typeface="+mn-ea"/>
                <a:cs typeface="Calibri"/>
              </a:rPr>
              <a:t> </a:t>
            </a:r>
            <a:r>
              <a:rPr kumimoji="0" sz="1733" b="0" i="0" u="none" strike="noStrike" kern="1200" cap="none" spc="-40" normalizeH="0" baseline="0" noProof="0" dirty="0">
                <a:ln>
                  <a:noFill/>
                </a:ln>
                <a:solidFill>
                  <a:srgbClr val="005F66"/>
                </a:solidFill>
                <a:effectLst/>
                <a:uLnTx/>
                <a:uFillTx/>
                <a:latin typeface="Calibri"/>
                <a:ea typeface="+mn-ea"/>
                <a:cs typeface="Calibri"/>
              </a:rPr>
              <a:t>R</a:t>
            </a:r>
            <a:r>
              <a:rPr kumimoji="0" sz="1733" b="0" i="0" u="none" strike="noStrike" kern="1200" cap="none" spc="-13" normalizeH="0" baseline="0" noProof="0" dirty="0">
                <a:ln>
                  <a:noFill/>
                </a:ln>
                <a:solidFill>
                  <a:srgbClr val="005F66"/>
                </a:solidFill>
                <a:effectLst/>
                <a:uLnTx/>
                <a:uFillTx/>
                <a:latin typeface="Calibri"/>
                <a:ea typeface="+mn-ea"/>
                <a:cs typeface="Calibri"/>
              </a:rPr>
              <a:t>ed Bo</a:t>
            </a:r>
            <a:r>
              <a:rPr kumimoji="0" sz="1733" b="0" i="0" u="none" strike="noStrike" kern="1200" cap="none" spc="-20" normalizeH="0" baseline="0" noProof="0" dirty="0">
                <a:ln>
                  <a:noFill/>
                </a:ln>
                <a:solidFill>
                  <a:srgbClr val="005F66"/>
                </a:solidFill>
                <a:effectLst/>
                <a:uLnTx/>
                <a:uFillTx/>
                <a:latin typeface="Calibri"/>
                <a:ea typeface="+mn-ea"/>
                <a:cs typeface="Calibri"/>
              </a:rPr>
              <a:t>ok</a:t>
            </a:r>
            <a:endParaRPr kumimoji="0" sz="1733" b="0" i="0" u="none" strike="noStrike" kern="1200" cap="none" spc="0" normalizeH="0" baseline="0" noProof="0">
              <a:ln>
                <a:noFill/>
              </a:ln>
              <a:solidFill>
                <a:prstClr val="black"/>
              </a:solidFill>
              <a:effectLst/>
              <a:uLnTx/>
              <a:uFillTx/>
              <a:latin typeface="Calibri"/>
              <a:ea typeface="+mn-ea"/>
              <a:cs typeface="Calibri"/>
            </a:endParaRPr>
          </a:p>
          <a:p>
            <a:pPr marL="16933" marR="0" lvl="0" indent="0" algn="l" defTabSz="1219170" rtl="0" eaLnBrk="1" fontAlgn="auto" latinLnBrk="0" hangingPunct="1">
              <a:lnSpc>
                <a:spcPts val="1993"/>
              </a:lnSpc>
              <a:spcBef>
                <a:spcPts val="520"/>
              </a:spcBef>
              <a:spcAft>
                <a:spcPts val="0"/>
              </a:spcAft>
              <a:buClrTx/>
              <a:buSzTx/>
              <a:buFontTx/>
              <a:buNone/>
              <a:tabLst/>
              <a:defRPr/>
            </a:pPr>
            <a:r>
              <a:rPr kumimoji="0" sz="1733" b="0" i="0" u="none" strike="noStrike" kern="1200" cap="none" spc="-13" normalizeH="0" baseline="0" noProof="0" dirty="0">
                <a:ln>
                  <a:noFill/>
                </a:ln>
                <a:solidFill>
                  <a:srgbClr val="005F66"/>
                </a:solidFill>
                <a:effectLst/>
                <a:uLnTx/>
                <a:uFillTx/>
                <a:latin typeface="Calibri"/>
                <a:ea typeface="+mn-ea"/>
                <a:cs typeface="Calibri"/>
              </a:rPr>
              <a:t>RICS </a:t>
            </a:r>
            <a:r>
              <a:rPr kumimoji="0" sz="1733" b="0" i="0" u="none" strike="noStrike" kern="1200" cap="none" spc="-27" normalizeH="0" baseline="0" noProof="0" dirty="0">
                <a:ln>
                  <a:noFill/>
                </a:ln>
                <a:solidFill>
                  <a:srgbClr val="005F66"/>
                </a:solidFill>
                <a:effectLst/>
                <a:uLnTx/>
                <a:uFillTx/>
                <a:latin typeface="Calibri"/>
                <a:ea typeface="+mn-ea"/>
                <a:cs typeface="Calibri"/>
              </a:rPr>
              <a:t>E</a:t>
            </a:r>
            <a:r>
              <a:rPr kumimoji="0" sz="1733" b="0" i="0" u="none" strike="noStrike" kern="1200" cap="none" spc="-13" normalizeH="0" baseline="0" noProof="0" dirty="0">
                <a:ln>
                  <a:noFill/>
                </a:ln>
                <a:solidFill>
                  <a:srgbClr val="005F66"/>
                </a:solidFill>
                <a:effectLst/>
                <a:uLnTx/>
                <a:uFillTx/>
                <a:latin typeface="Calibri"/>
                <a:ea typeface="+mn-ea"/>
                <a:cs typeface="Calibri"/>
              </a:rPr>
              <a:t>SG</a:t>
            </a:r>
            <a:endParaRPr kumimoji="0" sz="1733" b="0" i="0" u="none" strike="noStrike" kern="1200" cap="none" spc="0" normalizeH="0" baseline="0" noProof="0">
              <a:ln>
                <a:noFill/>
              </a:ln>
              <a:solidFill>
                <a:prstClr val="black"/>
              </a:solidFill>
              <a:effectLst/>
              <a:uLnTx/>
              <a:uFillTx/>
              <a:latin typeface="Calibri"/>
              <a:ea typeface="+mn-ea"/>
              <a:cs typeface="Calibri"/>
            </a:endParaRPr>
          </a:p>
          <a:p>
            <a:pPr marL="16933" marR="478355" lvl="0" indent="0" algn="l" defTabSz="1219170" rtl="0" eaLnBrk="1" fontAlgn="auto" latinLnBrk="0" hangingPunct="1">
              <a:lnSpc>
                <a:spcPts val="1907"/>
              </a:lnSpc>
              <a:spcBef>
                <a:spcPts val="120"/>
              </a:spcBef>
              <a:spcAft>
                <a:spcPts val="0"/>
              </a:spcAft>
              <a:buClrTx/>
              <a:buSzTx/>
              <a:buFontTx/>
              <a:buNone/>
              <a:tabLst/>
              <a:defRPr/>
            </a:pPr>
            <a:r>
              <a:rPr kumimoji="0" sz="1733" b="0" i="0" u="none" strike="noStrike" kern="1200" cap="none" spc="-13" normalizeH="0" baseline="0" noProof="0" dirty="0">
                <a:ln>
                  <a:noFill/>
                </a:ln>
                <a:solidFill>
                  <a:srgbClr val="005F66"/>
                </a:solidFill>
                <a:effectLst/>
                <a:uLnTx/>
                <a:uFillTx/>
                <a:latin typeface="Calibri"/>
                <a:ea typeface="+mn-ea"/>
                <a:cs typeface="Calibri"/>
              </a:rPr>
              <a:t>P</a:t>
            </a:r>
            <a:r>
              <a:rPr kumimoji="0" sz="1733" b="0" i="0" u="none" strike="noStrike" kern="1200" cap="none" spc="-33" normalizeH="0" baseline="0" noProof="0" dirty="0">
                <a:ln>
                  <a:noFill/>
                </a:ln>
                <a:solidFill>
                  <a:srgbClr val="005F66"/>
                </a:solidFill>
                <a:effectLst/>
                <a:uLnTx/>
                <a:uFillTx/>
                <a:latin typeface="Calibri"/>
                <a:ea typeface="+mn-ea"/>
                <a:cs typeface="Calibri"/>
              </a:rPr>
              <a:t>r</a:t>
            </a:r>
            <a:r>
              <a:rPr kumimoji="0" sz="1733" b="0" i="0" u="none" strike="noStrike" kern="1200" cap="none" spc="-20" normalizeH="0" baseline="0" noProof="0" dirty="0">
                <a:ln>
                  <a:noFill/>
                </a:ln>
                <a:solidFill>
                  <a:srgbClr val="005F66"/>
                </a:solidFill>
                <a:effectLst/>
                <a:uLnTx/>
                <a:uFillTx/>
                <a:latin typeface="Calibri"/>
                <a:ea typeface="+mn-ea"/>
                <a:cs typeface="Calibri"/>
              </a:rPr>
              <a:t>o</a:t>
            </a:r>
            <a:r>
              <a:rPr kumimoji="0" sz="1733" b="0" i="0" u="none" strike="noStrike" kern="1200" cap="none" spc="-53" normalizeH="0" baseline="0" noProof="0" dirty="0">
                <a:ln>
                  <a:noFill/>
                </a:ln>
                <a:solidFill>
                  <a:srgbClr val="005F66"/>
                </a:solidFill>
                <a:effectLst/>
                <a:uLnTx/>
                <a:uFillTx/>
                <a:latin typeface="Calibri"/>
                <a:ea typeface="+mn-ea"/>
                <a:cs typeface="Calibri"/>
              </a:rPr>
              <a:t>f</a:t>
            </a:r>
            <a:r>
              <a:rPr kumimoji="0" sz="1733" b="0" i="0" u="none" strike="noStrike" kern="1200" cap="none" spc="-13" normalizeH="0" baseline="0" noProof="0" dirty="0">
                <a:ln>
                  <a:noFill/>
                </a:ln>
                <a:solidFill>
                  <a:srgbClr val="005F66"/>
                </a:solidFill>
                <a:effectLst/>
                <a:uLnTx/>
                <a:uFillTx/>
                <a:latin typeface="Calibri"/>
                <a:ea typeface="+mn-ea"/>
                <a:cs typeface="Calibri"/>
              </a:rPr>
              <a:t>essional</a:t>
            </a:r>
            <a:r>
              <a:rPr kumimoji="0" sz="1733" b="0" i="0" u="none" strike="noStrike" kern="1200" cap="none" spc="-7" normalizeH="0" baseline="0" noProof="0" dirty="0">
                <a:ln>
                  <a:noFill/>
                </a:ln>
                <a:solidFill>
                  <a:srgbClr val="005F66"/>
                </a:solidFill>
                <a:effectLst/>
                <a:uLnTx/>
                <a:uFillTx/>
                <a:latin typeface="Calibri"/>
                <a:ea typeface="+mn-ea"/>
                <a:cs typeface="Calibri"/>
              </a:rPr>
              <a:t> S</a:t>
            </a:r>
            <a:r>
              <a:rPr kumimoji="0" sz="1733" b="0" i="0" u="none" strike="noStrike" kern="1200" cap="none" spc="-27" normalizeH="0" baseline="0" noProof="0" dirty="0">
                <a:ln>
                  <a:noFill/>
                </a:ln>
                <a:solidFill>
                  <a:srgbClr val="005F66"/>
                </a:solidFill>
                <a:effectLst/>
                <a:uLnTx/>
                <a:uFillTx/>
                <a:latin typeface="Calibri"/>
                <a:ea typeface="+mn-ea"/>
                <a:cs typeface="Calibri"/>
              </a:rPr>
              <a:t>t</a:t>
            </a:r>
            <a:r>
              <a:rPr kumimoji="0" sz="1733" b="0" i="0" u="none" strike="noStrike" kern="1200" cap="none" spc="-13" normalizeH="0" baseline="0" noProof="0" dirty="0">
                <a:ln>
                  <a:noFill/>
                </a:ln>
                <a:solidFill>
                  <a:srgbClr val="005F66"/>
                </a:solidFill>
                <a:effectLst/>
                <a:uLnTx/>
                <a:uFillTx/>
                <a:latin typeface="Calibri"/>
                <a:ea typeface="+mn-ea"/>
                <a:cs typeface="Calibri"/>
              </a:rPr>
              <a:t>an</a:t>
            </a:r>
            <a:r>
              <a:rPr kumimoji="0" sz="1733" b="0" i="0" u="none" strike="noStrike" kern="1200" cap="none" spc="-20" normalizeH="0" baseline="0" noProof="0" dirty="0">
                <a:ln>
                  <a:noFill/>
                </a:ln>
                <a:solidFill>
                  <a:srgbClr val="005F66"/>
                </a:solidFill>
                <a:effectLst/>
                <a:uLnTx/>
                <a:uFillTx/>
                <a:latin typeface="Calibri"/>
                <a:ea typeface="+mn-ea"/>
                <a:cs typeface="Calibri"/>
              </a:rPr>
              <a:t>d</a:t>
            </a:r>
            <a:r>
              <a:rPr kumimoji="0" sz="1733" b="0" i="0" u="none" strike="noStrike" kern="1200" cap="none" spc="-7" normalizeH="0" baseline="0" noProof="0" dirty="0">
                <a:ln>
                  <a:noFill/>
                </a:ln>
                <a:solidFill>
                  <a:srgbClr val="005F66"/>
                </a:solidFill>
                <a:effectLst/>
                <a:uLnTx/>
                <a:uFillTx/>
                <a:latin typeface="Calibri"/>
                <a:ea typeface="+mn-ea"/>
                <a:cs typeface="Calibri"/>
              </a:rPr>
              <a:t>a</a:t>
            </a:r>
            <a:r>
              <a:rPr kumimoji="0" sz="1733" b="0" i="0" u="none" strike="noStrike" kern="1200" cap="none" spc="-20" normalizeH="0" baseline="0" noProof="0" dirty="0">
                <a:ln>
                  <a:noFill/>
                </a:ln>
                <a:solidFill>
                  <a:srgbClr val="005F66"/>
                </a:solidFill>
                <a:effectLst/>
                <a:uLnTx/>
                <a:uFillTx/>
                <a:latin typeface="Calibri"/>
                <a:ea typeface="+mn-ea"/>
                <a:cs typeface="Calibri"/>
              </a:rPr>
              <a:t>rds</a:t>
            </a:r>
            <a:endParaRPr kumimoji="0" sz="1733" b="0" i="0" u="none" strike="noStrike" kern="1200" cap="none" spc="0" normalizeH="0" baseline="0" noProof="0">
              <a:ln>
                <a:noFill/>
              </a:ln>
              <a:solidFill>
                <a:prstClr val="black"/>
              </a:solidFill>
              <a:effectLst/>
              <a:uLnTx/>
              <a:uFillTx/>
              <a:latin typeface="Calibri"/>
              <a:ea typeface="+mn-ea"/>
              <a:cs typeface="Calibri"/>
            </a:endParaRPr>
          </a:p>
          <a:p>
            <a:pPr marL="16933" marR="11006" lvl="0" indent="0" algn="l" defTabSz="1219170" rtl="0" eaLnBrk="1" fontAlgn="auto" latinLnBrk="0" hangingPunct="1">
              <a:lnSpc>
                <a:spcPts val="1907"/>
              </a:lnSpc>
              <a:spcBef>
                <a:spcPts val="747"/>
              </a:spcBef>
              <a:spcAft>
                <a:spcPts val="0"/>
              </a:spcAft>
              <a:buClrTx/>
              <a:buSzTx/>
              <a:buFontTx/>
              <a:buNone/>
              <a:tabLst/>
              <a:defRPr/>
            </a:pPr>
            <a:r>
              <a:rPr kumimoji="0" sz="1733" b="0" i="0" u="none" strike="noStrike" kern="1200" cap="none" spc="-13" normalizeH="0" baseline="0" noProof="0" dirty="0">
                <a:ln>
                  <a:noFill/>
                </a:ln>
                <a:solidFill>
                  <a:srgbClr val="005F66"/>
                </a:solidFill>
                <a:effectLst/>
                <a:uLnTx/>
                <a:uFillTx/>
                <a:latin typeface="Calibri"/>
                <a:ea typeface="+mn-ea"/>
                <a:cs typeface="Calibri"/>
              </a:rPr>
              <a:t>RICS</a:t>
            </a:r>
            <a:r>
              <a:rPr kumimoji="0" sz="1733" b="0" i="0" u="none" strike="noStrike" kern="1200" cap="none" spc="-7" normalizeH="0" baseline="0" noProof="0" dirty="0">
                <a:ln>
                  <a:noFill/>
                </a:ln>
                <a:solidFill>
                  <a:srgbClr val="005F66"/>
                </a:solidFill>
                <a:effectLst/>
                <a:uLnTx/>
                <a:uFillTx/>
                <a:latin typeface="Calibri"/>
                <a:ea typeface="+mn-ea"/>
                <a:cs typeface="Calibri"/>
              </a:rPr>
              <a:t> </a:t>
            </a:r>
            <a:r>
              <a:rPr kumimoji="0" sz="1733" b="0" i="0" u="none" strike="noStrike" kern="1200" cap="none" spc="-27" normalizeH="0" baseline="0" noProof="0" dirty="0">
                <a:ln>
                  <a:noFill/>
                </a:ln>
                <a:solidFill>
                  <a:srgbClr val="005F66"/>
                </a:solidFill>
                <a:effectLst/>
                <a:uLnTx/>
                <a:uFillTx/>
                <a:latin typeface="Calibri"/>
                <a:ea typeface="+mn-ea"/>
                <a:cs typeface="Calibri"/>
              </a:rPr>
              <a:t>E</a:t>
            </a:r>
            <a:r>
              <a:rPr kumimoji="0" sz="1733" b="0" i="0" u="none" strike="noStrike" kern="1200" cap="none" spc="-13" normalizeH="0" baseline="0" noProof="0" dirty="0">
                <a:ln>
                  <a:noFill/>
                </a:ln>
                <a:solidFill>
                  <a:srgbClr val="005F66"/>
                </a:solidFill>
                <a:effectLst/>
                <a:uLnTx/>
                <a:uFillTx/>
                <a:latin typeface="Calibri"/>
                <a:ea typeface="+mn-ea"/>
                <a:cs typeface="Calibri"/>
              </a:rPr>
              <a:t>SG</a:t>
            </a:r>
            <a:r>
              <a:rPr kumimoji="0" sz="1733" b="0" i="0" u="none" strike="noStrike" kern="1200" cap="none" spc="0" normalizeH="0" baseline="0" noProof="0" dirty="0">
                <a:ln>
                  <a:noFill/>
                </a:ln>
                <a:solidFill>
                  <a:srgbClr val="005F66"/>
                </a:solidFill>
                <a:effectLst/>
                <a:uLnTx/>
                <a:uFillTx/>
                <a:latin typeface="Calibri"/>
                <a:ea typeface="+mn-ea"/>
                <a:cs typeface="Calibri"/>
              </a:rPr>
              <a:t> </a:t>
            </a:r>
            <a:r>
              <a:rPr kumimoji="0" sz="1733" b="0" i="0" u="none" strike="noStrike" kern="1200" cap="none" spc="-13" normalizeH="0" baseline="0" noProof="0" dirty="0">
                <a:ln>
                  <a:noFill/>
                </a:ln>
                <a:solidFill>
                  <a:srgbClr val="005F66"/>
                </a:solidFill>
                <a:effectLst/>
                <a:uLnTx/>
                <a:uFillTx/>
                <a:latin typeface="Calibri"/>
                <a:ea typeface="+mn-ea"/>
                <a:cs typeface="Calibri"/>
              </a:rPr>
              <a:t>P</a:t>
            </a:r>
            <a:r>
              <a:rPr kumimoji="0" sz="1733" b="0" i="0" u="none" strike="noStrike" kern="1200" cap="none" spc="-33" normalizeH="0" baseline="0" noProof="0" dirty="0">
                <a:ln>
                  <a:noFill/>
                </a:ln>
                <a:solidFill>
                  <a:srgbClr val="005F66"/>
                </a:solidFill>
                <a:effectLst/>
                <a:uLnTx/>
                <a:uFillTx/>
                <a:latin typeface="Calibri"/>
                <a:ea typeface="+mn-ea"/>
                <a:cs typeface="Calibri"/>
              </a:rPr>
              <a:t>r</a:t>
            </a:r>
            <a:r>
              <a:rPr kumimoji="0" sz="1733" b="0" i="0" u="none" strike="noStrike" kern="1200" cap="none" spc="-13" normalizeH="0" baseline="0" noProof="0" dirty="0">
                <a:ln>
                  <a:noFill/>
                </a:ln>
                <a:solidFill>
                  <a:srgbClr val="005F66"/>
                </a:solidFill>
                <a:effectLst/>
                <a:uLnTx/>
                <a:uFillTx/>
                <a:latin typeface="Calibri"/>
                <a:ea typeface="+mn-ea"/>
                <a:cs typeface="Calibri"/>
              </a:rPr>
              <a:t>a</a:t>
            </a:r>
            <a:r>
              <a:rPr kumimoji="0" sz="1733" b="0" i="0" u="none" strike="noStrike" kern="1200" cap="none" spc="-7" normalizeH="0" baseline="0" noProof="0" dirty="0">
                <a:ln>
                  <a:noFill/>
                </a:ln>
                <a:solidFill>
                  <a:srgbClr val="005F66"/>
                </a:solidFill>
                <a:effectLst/>
                <a:uLnTx/>
                <a:uFillTx/>
                <a:latin typeface="Calibri"/>
                <a:ea typeface="+mn-ea"/>
                <a:cs typeface="Calibri"/>
              </a:rPr>
              <a:t>ctice I</a:t>
            </a:r>
            <a:r>
              <a:rPr kumimoji="0" sz="1733" b="0" i="0" u="none" strike="noStrike" kern="1200" cap="none" spc="-33" normalizeH="0" baseline="0" noProof="0" dirty="0">
                <a:ln>
                  <a:noFill/>
                </a:ln>
                <a:solidFill>
                  <a:srgbClr val="005F66"/>
                </a:solidFill>
                <a:effectLst/>
                <a:uLnTx/>
                <a:uFillTx/>
                <a:latin typeface="Calibri"/>
                <a:ea typeface="+mn-ea"/>
                <a:cs typeface="Calibri"/>
              </a:rPr>
              <a:t>n</a:t>
            </a:r>
            <a:r>
              <a:rPr kumimoji="0" sz="1733" b="0" i="0" u="none" strike="noStrike" kern="1200" cap="none" spc="-40" normalizeH="0" baseline="0" noProof="0" dirty="0">
                <a:ln>
                  <a:noFill/>
                </a:ln>
                <a:solidFill>
                  <a:srgbClr val="005F66"/>
                </a:solidFill>
                <a:effectLst/>
                <a:uLnTx/>
                <a:uFillTx/>
                <a:latin typeface="Calibri"/>
                <a:ea typeface="+mn-ea"/>
                <a:cs typeface="Calibri"/>
              </a:rPr>
              <a:t>f</a:t>
            </a:r>
            <a:r>
              <a:rPr kumimoji="0" sz="1733" b="0" i="0" u="none" strike="noStrike" kern="1200" cap="none" spc="-20" normalizeH="0" baseline="0" noProof="0" dirty="0">
                <a:ln>
                  <a:noFill/>
                </a:ln>
                <a:solidFill>
                  <a:srgbClr val="005F66"/>
                </a:solidFill>
                <a:effectLst/>
                <a:uLnTx/>
                <a:uFillTx/>
                <a:latin typeface="Calibri"/>
                <a:ea typeface="+mn-ea"/>
                <a:cs typeface="Calibri"/>
              </a:rPr>
              <a:t>o</a:t>
            </a:r>
            <a:r>
              <a:rPr kumimoji="0" sz="1733" b="0" i="0" u="none" strike="noStrike" kern="1200" cap="none" spc="-13" normalizeH="0" baseline="0" noProof="0" dirty="0">
                <a:ln>
                  <a:noFill/>
                </a:ln>
                <a:solidFill>
                  <a:srgbClr val="005F66"/>
                </a:solidFill>
                <a:effectLst/>
                <a:uLnTx/>
                <a:uFillTx/>
                <a:latin typeface="Calibri"/>
                <a:ea typeface="+mn-ea"/>
                <a:cs typeface="Calibri"/>
              </a:rPr>
              <a:t>rm</a:t>
            </a:r>
            <a:r>
              <a:rPr kumimoji="0" sz="1733" b="0" i="0" u="none" strike="noStrike" kern="1200" cap="none" spc="-33" normalizeH="0" baseline="0" noProof="0" dirty="0">
                <a:ln>
                  <a:noFill/>
                </a:ln>
                <a:solidFill>
                  <a:srgbClr val="005F66"/>
                </a:solidFill>
                <a:effectLst/>
                <a:uLnTx/>
                <a:uFillTx/>
                <a:latin typeface="Calibri"/>
                <a:ea typeface="+mn-ea"/>
                <a:cs typeface="Calibri"/>
              </a:rPr>
              <a:t>a</a:t>
            </a:r>
            <a:r>
              <a:rPr kumimoji="0" sz="1733" b="0" i="0" u="none" strike="noStrike" kern="1200" cap="none" spc="-13" normalizeH="0" baseline="0" noProof="0" dirty="0">
                <a:ln>
                  <a:noFill/>
                </a:ln>
                <a:solidFill>
                  <a:srgbClr val="005F66"/>
                </a:solidFill>
                <a:effectLst/>
                <a:uLnTx/>
                <a:uFillTx/>
                <a:latin typeface="Calibri"/>
                <a:ea typeface="+mn-ea"/>
                <a:cs typeface="Calibri"/>
              </a:rPr>
              <a:t>tion</a:t>
            </a:r>
            <a:endParaRPr kumimoji="0" sz="1733" b="0" i="0" u="none" strike="noStrike" kern="1200" cap="none" spc="0" normalizeH="0" baseline="0" noProof="0">
              <a:ln>
                <a:noFill/>
              </a:ln>
              <a:solidFill>
                <a:prstClr val="black"/>
              </a:solidFill>
              <a:effectLst/>
              <a:uLnTx/>
              <a:uFillTx/>
              <a:latin typeface="Calibri"/>
              <a:ea typeface="+mn-ea"/>
              <a:cs typeface="Calibri"/>
            </a:endParaRPr>
          </a:p>
          <a:p>
            <a:pPr marL="16933" marR="0" lvl="0" indent="0" algn="l" defTabSz="1219170" rtl="0" eaLnBrk="1" fontAlgn="auto" latinLnBrk="0" hangingPunct="1">
              <a:lnSpc>
                <a:spcPts val="1993"/>
              </a:lnSpc>
              <a:spcBef>
                <a:spcPts val="527"/>
              </a:spcBef>
              <a:spcAft>
                <a:spcPts val="0"/>
              </a:spcAft>
              <a:buClrTx/>
              <a:buSzTx/>
              <a:buFontTx/>
              <a:buNone/>
              <a:tabLst/>
              <a:defRPr/>
            </a:pPr>
            <a:r>
              <a:rPr kumimoji="0" sz="1733" b="0" i="0" u="none" strike="noStrike" kern="1200" cap="none" spc="-13" normalizeH="0" baseline="0" noProof="0" dirty="0">
                <a:ln>
                  <a:noFill/>
                </a:ln>
                <a:solidFill>
                  <a:srgbClr val="005F66"/>
                </a:solidFill>
                <a:effectLst/>
                <a:uLnTx/>
                <a:uFillTx/>
                <a:latin typeface="Calibri"/>
                <a:ea typeface="+mn-ea"/>
                <a:cs typeface="Calibri"/>
              </a:rPr>
              <a:t>RICS </a:t>
            </a:r>
            <a:r>
              <a:rPr kumimoji="0" sz="1733" b="0" i="0" u="none" strike="noStrike" kern="1200" cap="none" spc="-27" normalizeH="0" baseline="0" noProof="0" dirty="0">
                <a:ln>
                  <a:noFill/>
                </a:ln>
                <a:solidFill>
                  <a:srgbClr val="005F66"/>
                </a:solidFill>
                <a:effectLst/>
                <a:uLnTx/>
                <a:uFillTx/>
                <a:latin typeface="Calibri"/>
                <a:ea typeface="+mn-ea"/>
                <a:cs typeface="Calibri"/>
              </a:rPr>
              <a:t>E</a:t>
            </a:r>
            <a:r>
              <a:rPr kumimoji="0" sz="1733" b="0" i="0" u="none" strike="noStrike" kern="1200" cap="none" spc="-13" normalizeH="0" baseline="0" noProof="0" dirty="0">
                <a:ln>
                  <a:noFill/>
                </a:ln>
                <a:solidFill>
                  <a:srgbClr val="005F66"/>
                </a:solidFill>
                <a:effectLst/>
                <a:uLnTx/>
                <a:uFillTx/>
                <a:latin typeface="Calibri"/>
                <a:ea typeface="+mn-ea"/>
                <a:cs typeface="Calibri"/>
              </a:rPr>
              <a:t>SG</a:t>
            </a:r>
            <a:r>
              <a:rPr kumimoji="0" sz="1733" b="0" i="0" u="none" strike="noStrike" kern="1200" cap="none" spc="-7" normalizeH="0" baseline="0" noProof="0" dirty="0">
                <a:ln>
                  <a:noFill/>
                </a:ln>
                <a:solidFill>
                  <a:srgbClr val="005F66"/>
                </a:solidFill>
                <a:effectLst/>
                <a:uLnTx/>
                <a:uFillTx/>
                <a:latin typeface="Calibri"/>
                <a:ea typeface="+mn-ea"/>
                <a:cs typeface="Calibri"/>
              </a:rPr>
              <a:t> S</a:t>
            </a:r>
            <a:r>
              <a:rPr kumimoji="0" sz="1733" b="0" i="0" u="none" strike="noStrike" kern="1200" cap="none" spc="-20" normalizeH="0" baseline="0" noProof="0" dirty="0">
                <a:ln>
                  <a:noFill/>
                </a:ln>
                <a:solidFill>
                  <a:srgbClr val="005F66"/>
                </a:solidFill>
                <a:effectLst/>
                <a:uLnTx/>
                <a:uFillTx/>
                <a:latin typeface="Calibri"/>
                <a:ea typeface="+mn-ea"/>
                <a:cs typeface="Calibri"/>
              </a:rPr>
              <a:t>u</a:t>
            </a:r>
            <a:r>
              <a:rPr kumimoji="0" sz="1733" b="0" i="0" u="none" strike="noStrike" kern="1200" cap="none" spc="-13" normalizeH="0" baseline="0" noProof="0" dirty="0">
                <a:ln>
                  <a:noFill/>
                </a:ln>
                <a:solidFill>
                  <a:srgbClr val="005F66"/>
                </a:solidFill>
                <a:effectLst/>
                <a:uLnTx/>
                <a:uFillTx/>
                <a:latin typeface="Calibri"/>
                <a:ea typeface="+mn-ea"/>
                <a:cs typeface="Calibri"/>
              </a:rPr>
              <a:t>p</a:t>
            </a:r>
            <a:r>
              <a:rPr kumimoji="0" sz="1733" b="0" i="0" u="none" strike="noStrike" kern="1200" cap="none" spc="-20" normalizeH="0" baseline="0" noProof="0" dirty="0">
                <a:ln>
                  <a:noFill/>
                </a:ln>
                <a:solidFill>
                  <a:srgbClr val="005F66"/>
                </a:solidFill>
                <a:effectLst/>
                <a:uLnTx/>
                <a:uFillTx/>
                <a:latin typeface="Calibri"/>
                <a:ea typeface="+mn-ea"/>
                <a:cs typeface="Calibri"/>
              </a:rPr>
              <a:t>po</a:t>
            </a:r>
            <a:r>
              <a:rPr kumimoji="0" sz="1733" b="0" i="0" u="none" strike="noStrike" kern="1200" cap="none" spc="-7" normalizeH="0" baseline="0" noProof="0" dirty="0">
                <a:ln>
                  <a:noFill/>
                </a:ln>
                <a:solidFill>
                  <a:srgbClr val="005F66"/>
                </a:solidFill>
                <a:effectLst/>
                <a:uLnTx/>
                <a:uFillTx/>
                <a:latin typeface="Calibri"/>
                <a:ea typeface="+mn-ea"/>
                <a:cs typeface="Calibri"/>
              </a:rPr>
              <a:t>rt</a:t>
            </a:r>
            <a:endParaRPr kumimoji="0" sz="1733" b="0" i="0" u="none" strike="noStrike" kern="1200" cap="none" spc="0" normalizeH="0" baseline="0" noProof="0">
              <a:ln>
                <a:noFill/>
              </a:ln>
              <a:solidFill>
                <a:prstClr val="black"/>
              </a:solidFill>
              <a:effectLst/>
              <a:uLnTx/>
              <a:uFillTx/>
              <a:latin typeface="Calibri"/>
              <a:ea typeface="+mn-ea"/>
              <a:cs typeface="Calibri"/>
            </a:endParaRPr>
          </a:p>
          <a:p>
            <a:pPr marL="16933" marR="0" lvl="0" indent="0" algn="l" defTabSz="1219170" rtl="0" eaLnBrk="1" fontAlgn="auto" latinLnBrk="0" hangingPunct="1">
              <a:lnSpc>
                <a:spcPts val="1993"/>
              </a:lnSpc>
              <a:spcBef>
                <a:spcPts val="0"/>
              </a:spcBef>
              <a:spcAft>
                <a:spcPts val="0"/>
              </a:spcAft>
              <a:buClrTx/>
              <a:buSzTx/>
              <a:buFontTx/>
              <a:buNone/>
              <a:tabLst/>
              <a:defRPr/>
            </a:pPr>
            <a:r>
              <a:rPr kumimoji="0" sz="1733" b="0" i="0" u="none" strike="noStrike" kern="1200" cap="none" spc="-173" normalizeH="0" baseline="0" noProof="0" dirty="0">
                <a:ln>
                  <a:noFill/>
                </a:ln>
                <a:solidFill>
                  <a:srgbClr val="005F66"/>
                </a:solidFill>
                <a:effectLst/>
                <a:uLnTx/>
                <a:uFillTx/>
                <a:latin typeface="Calibri"/>
                <a:ea typeface="+mn-ea"/>
                <a:cs typeface="Calibri"/>
              </a:rPr>
              <a:t>T</a:t>
            </a:r>
            <a:r>
              <a:rPr kumimoji="0" sz="1733" b="0" i="0" u="none" strike="noStrike" kern="1200" cap="none" spc="-20" normalizeH="0" baseline="0" noProof="0" dirty="0">
                <a:ln>
                  <a:noFill/>
                </a:ln>
                <a:solidFill>
                  <a:srgbClr val="005F66"/>
                </a:solidFill>
                <a:effectLst/>
                <a:uLnTx/>
                <a:uFillTx/>
                <a:latin typeface="Calibri"/>
                <a:ea typeface="+mn-ea"/>
                <a:cs typeface="Calibri"/>
              </a:rPr>
              <a:t>oo</a:t>
            </a:r>
            <a:r>
              <a:rPr kumimoji="0" sz="1733" b="0" i="0" u="none" strike="noStrike" kern="1200" cap="none" spc="-7" normalizeH="0" baseline="0" noProof="0" dirty="0">
                <a:ln>
                  <a:noFill/>
                </a:ln>
                <a:solidFill>
                  <a:srgbClr val="005F66"/>
                </a:solidFill>
                <a:effectLst/>
                <a:uLnTx/>
                <a:uFillTx/>
                <a:latin typeface="Calibri"/>
                <a:ea typeface="+mn-ea"/>
                <a:cs typeface="Calibri"/>
              </a:rPr>
              <a:t>ls</a:t>
            </a:r>
            <a:endParaRPr kumimoji="0" sz="1733"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p:nvPr/>
        </p:nvSpPr>
        <p:spPr>
          <a:xfrm>
            <a:off x="10068559" y="1127760"/>
            <a:ext cx="1952751" cy="3127248"/>
          </a:xfrm>
          <a:prstGeom prst="rect">
            <a:avLst/>
          </a:prstGeom>
          <a:blipFill>
            <a:blip r:embed="rId7"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0034015" y="1235455"/>
            <a:ext cx="1908048" cy="2700527"/>
          </a:xfrm>
          <a:prstGeom prst="rect">
            <a:avLst/>
          </a:prstGeom>
          <a:blipFill>
            <a:blip r:embed="rId8"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10125456" y="1154177"/>
            <a:ext cx="1845733" cy="3020060"/>
          </a:xfrm>
          <a:custGeom>
            <a:avLst/>
            <a:gdLst/>
            <a:ahLst/>
            <a:cxnLst/>
            <a:rect l="l" t="t" r="r" b="b"/>
            <a:pathLst>
              <a:path w="1384300" h="2265045">
                <a:moveTo>
                  <a:pt x="1153159" y="0"/>
                </a:moveTo>
                <a:lnTo>
                  <a:pt x="0" y="0"/>
                </a:lnTo>
                <a:lnTo>
                  <a:pt x="0" y="2264663"/>
                </a:lnTo>
                <a:lnTo>
                  <a:pt x="1153159" y="2264663"/>
                </a:lnTo>
                <a:lnTo>
                  <a:pt x="1172076" y="2263899"/>
                </a:lnTo>
                <a:lnTo>
                  <a:pt x="1226060" y="2252906"/>
                </a:lnTo>
                <a:lnTo>
                  <a:pt x="1274649" y="2230111"/>
                </a:lnTo>
                <a:lnTo>
                  <a:pt x="1316243" y="2197115"/>
                </a:lnTo>
                <a:lnTo>
                  <a:pt x="1349239" y="2155521"/>
                </a:lnTo>
                <a:lnTo>
                  <a:pt x="1372034" y="2106932"/>
                </a:lnTo>
                <a:lnTo>
                  <a:pt x="1383027" y="2052948"/>
                </a:lnTo>
                <a:lnTo>
                  <a:pt x="1383791" y="2034031"/>
                </a:lnTo>
                <a:lnTo>
                  <a:pt x="1383791" y="230631"/>
                </a:lnTo>
                <a:lnTo>
                  <a:pt x="1377089" y="175206"/>
                </a:lnTo>
                <a:lnTo>
                  <a:pt x="1358050" y="124640"/>
                </a:lnTo>
                <a:lnTo>
                  <a:pt x="1328276" y="80536"/>
                </a:lnTo>
                <a:lnTo>
                  <a:pt x="1289371" y="44496"/>
                </a:lnTo>
                <a:lnTo>
                  <a:pt x="1242935" y="18123"/>
                </a:lnTo>
                <a:lnTo>
                  <a:pt x="1190571" y="3018"/>
                </a:lnTo>
                <a:lnTo>
                  <a:pt x="1153159" y="0"/>
                </a:lnTo>
                <a:close/>
              </a:path>
            </a:pathLst>
          </a:custGeom>
          <a:solidFill>
            <a:srgbClr val="BCF3C7"/>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txBox="1"/>
          <p:nvPr/>
        </p:nvSpPr>
        <p:spPr>
          <a:xfrm>
            <a:off x="10208938" y="1356360"/>
            <a:ext cx="1516380" cy="2372444"/>
          </a:xfrm>
          <a:prstGeom prst="rect">
            <a:avLst/>
          </a:prstGeom>
        </p:spPr>
        <p:txBody>
          <a:bodyPr vert="horz" wrap="square" lIns="0" tIns="0" rIns="0" bIns="0" rtlCol="0">
            <a:spAutoFit/>
          </a:bodyPr>
          <a:lstStyle/>
          <a:p>
            <a:pPr marL="16933" marR="144776" lvl="0" indent="0" algn="l" defTabSz="1219170" rtl="0" eaLnBrk="1" fontAlgn="auto" latinLnBrk="0" hangingPunct="1">
              <a:lnSpc>
                <a:spcPts val="1907"/>
              </a:lnSpc>
              <a:spcBef>
                <a:spcPts val="0"/>
              </a:spcBef>
              <a:spcAft>
                <a:spcPts val="0"/>
              </a:spcAft>
              <a:buClrTx/>
              <a:buSzTx/>
              <a:buFontTx/>
              <a:buNone/>
              <a:tabLst/>
              <a:defRPr/>
            </a:pPr>
            <a:r>
              <a:rPr kumimoji="0" sz="1733" b="0" i="0" u="none" strike="noStrike" kern="1200" cap="none" spc="-27" normalizeH="0" baseline="0" noProof="0" dirty="0">
                <a:ln>
                  <a:noFill/>
                </a:ln>
                <a:solidFill>
                  <a:srgbClr val="0D7636"/>
                </a:solidFill>
                <a:effectLst/>
                <a:uLnTx/>
                <a:uFillTx/>
                <a:latin typeface="Calibri"/>
                <a:ea typeface="+mn-ea"/>
                <a:cs typeface="Calibri"/>
              </a:rPr>
              <a:t>E</a:t>
            </a:r>
            <a:r>
              <a:rPr kumimoji="0" sz="1733" b="0" i="0" u="none" strike="noStrike" kern="1200" cap="none" spc="-13" normalizeH="0" baseline="0" noProof="0" dirty="0">
                <a:ln>
                  <a:noFill/>
                </a:ln>
                <a:solidFill>
                  <a:srgbClr val="0D7636"/>
                </a:solidFill>
                <a:effectLst/>
                <a:uLnTx/>
                <a:uFillTx/>
                <a:latin typeface="Calibri"/>
                <a:ea typeface="+mn-ea"/>
                <a:cs typeface="Calibri"/>
              </a:rPr>
              <a:t>SG </a:t>
            </a:r>
            <a:r>
              <a:rPr kumimoji="0" sz="1733" b="0" i="0" u="none" strike="noStrike" kern="1200" cap="none" spc="-20" normalizeH="0" baseline="0" noProof="0" dirty="0">
                <a:ln>
                  <a:noFill/>
                </a:ln>
                <a:solidFill>
                  <a:srgbClr val="0D7636"/>
                </a:solidFill>
                <a:effectLst/>
                <a:uLnTx/>
                <a:uFillTx/>
                <a:latin typeface="Calibri"/>
                <a:ea typeface="+mn-ea"/>
                <a:cs typeface="Calibri"/>
              </a:rPr>
              <a:t>L</a:t>
            </a:r>
            <a:r>
              <a:rPr kumimoji="0" sz="1733" b="0" i="0" u="none" strike="noStrike" kern="1200" cap="none" spc="-7" normalizeH="0" baseline="0" noProof="0" dirty="0">
                <a:ln>
                  <a:noFill/>
                </a:ln>
                <a:solidFill>
                  <a:srgbClr val="0D7636"/>
                </a:solidFill>
                <a:effectLst/>
                <a:uLnTx/>
                <a:uFillTx/>
                <a:latin typeface="Calibri"/>
                <a:ea typeface="+mn-ea"/>
                <a:cs typeface="Calibri"/>
              </a:rPr>
              <a:t>egisl</a:t>
            </a:r>
            <a:r>
              <a:rPr kumimoji="0" sz="1733" b="0" i="0" u="none" strike="noStrike" kern="1200" cap="none" spc="-27" normalizeH="0" baseline="0" noProof="0" dirty="0">
                <a:ln>
                  <a:noFill/>
                </a:ln>
                <a:solidFill>
                  <a:srgbClr val="0D7636"/>
                </a:solidFill>
                <a:effectLst/>
                <a:uLnTx/>
                <a:uFillTx/>
                <a:latin typeface="Calibri"/>
                <a:ea typeface="+mn-ea"/>
                <a:cs typeface="Calibri"/>
              </a:rPr>
              <a:t>a</a:t>
            </a:r>
            <a:r>
              <a:rPr kumimoji="0" sz="1733" b="0" i="0" u="none" strike="noStrike" kern="1200" cap="none" spc="-13" normalizeH="0" baseline="0" noProof="0" dirty="0">
                <a:ln>
                  <a:noFill/>
                </a:ln>
                <a:solidFill>
                  <a:srgbClr val="0D7636"/>
                </a:solidFill>
                <a:effectLst/>
                <a:uLnTx/>
                <a:uFillTx/>
                <a:latin typeface="Calibri"/>
                <a:ea typeface="+mn-ea"/>
                <a:cs typeface="Calibri"/>
              </a:rPr>
              <a:t>tion</a:t>
            </a:r>
            <a:r>
              <a:rPr kumimoji="0" sz="1733" b="0" i="0" u="none" strike="noStrike" kern="1200" cap="none" spc="-7" normalizeH="0" baseline="0" noProof="0" dirty="0">
                <a:ln>
                  <a:noFill/>
                </a:ln>
                <a:solidFill>
                  <a:srgbClr val="0D7636"/>
                </a:solidFill>
                <a:effectLst/>
                <a:uLnTx/>
                <a:uFillTx/>
                <a:latin typeface="Calibri"/>
                <a:ea typeface="+mn-ea"/>
                <a:cs typeface="Calibri"/>
              </a:rPr>
              <a:t> </a:t>
            </a:r>
            <a:r>
              <a:rPr kumimoji="0" sz="1733" b="0" i="0" u="none" strike="noStrike" kern="1200" cap="none" spc="-13" normalizeH="0" baseline="0" noProof="0" dirty="0">
                <a:ln>
                  <a:noFill/>
                </a:ln>
                <a:solidFill>
                  <a:srgbClr val="0D7636"/>
                </a:solidFill>
                <a:effectLst/>
                <a:uLnTx/>
                <a:uFillTx/>
                <a:latin typeface="Calibri"/>
                <a:ea typeface="+mn-ea"/>
                <a:cs typeface="Calibri"/>
              </a:rPr>
              <a:t>(</a:t>
            </a:r>
            <a:r>
              <a:rPr kumimoji="0" sz="1733" b="0" i="0" u="none" strike="noStrike" kern="1200" cap="none" spc="0" normalizeH="0" baseline="0" noProof="0" dirty="0">
                <a:ln>
                  <a:noFill/>
                </a:ln>
                <a:solidFill>
                  <a:srgbClr val="0D7636"/>
                </a:solidFill>
                <a:effectLst/>
                <a:uLnTx/>
                <a:uFillTx/>
                <a:latin typeface="Calibri"/>
                <a:ea typeface="+mn-ea"/>
                <a:cs typeface="Calibri"/>
              </a:rPr>
              <a:t>e.</a:t>
            </a:r>
            <a:r>
              <a:rPr kumimoji="0" sz="1733" b="0" i="0" u="none" strike="noStrike" kern="1200" cap="none" spc="-7" normalizeH="0" baseline="0" noProof="0" dirty="0">
                <a:ln>
                  <a:noFill/>
                </a:ln>
                <a:solidFill>
                  <a:srgbClr val="0D7636"/>
                </a:solidFill>
                <a:effectLst/>
                <a:uLnTx/>
                <a:uFillTx/>
                <a:latin typeface="Calibri"/>
                <a:ea typeface="+mn-ea"/>
                <a:cs typeface="Calibri"/>
              </a:rPr>
              <a:t>g.</a:t>
            </a:r>
            <a:r>
              <a:rPr kumimoji="0" sz="1733" b="0" i="0" u="none" strike="noStrike" kern="1200" cap="none" spc="0" normalizeH="0" baseline="0" noProof="0" dirty="0">
                <a:ln>
                  <a:noFill/>
                </a:ln>
                <a:solidFill>
                  <a:srgbClr val="0D7636"/>
                </a:solidFill>
                <a:effectLst/>
                <a:uLnTx/>
                <a:uFillTx/>
                <a:latin typeface="Calibri"/>
                <a:ea typeface="+mn-ea"/>
                <a:cs typeface="Calibri"/>
              </a:rPr>
              <a:t> </a:t>
            </a:r>
            <a:r>
              <a:rPr kumimoji="0" sz="1733" b="0" i="0" u="none" strike="noStrike" kern="1200" cap="none" spc="-20" normalizeH="0" baseline="0" noProof="0" dirty="0">
                <a:ln>
                  <a:noFill/>
                </a:ln>
                <a:solidFill>
                  <a:srgbClr val="0D7636"/>
                </a:solidFill>
                <a:effectLst/>
                <a:uLnTx/>
                <a:uFillTx/>
                <a:latin typeface="Calibri"/>
                <a:ea typeface="+mn-ea"/>
                <a:cs typeface="Calibri"/>
              </a:rPr>
              <a:t>E</a:t>
            </a:r>
            <a:r>
              <a:rPr kumimoji="0" sz="1733" b="0" i="0" u="none" strike="noStrike" kern="1200" cap="none" spc="-13" normalizeH="0" baseline="0" noProof="0" dirty="0">
                <a:ln>
                  <a:noFill/>
                </a:ln>
                <a:solidFill>
                  <a:srgbClr val="0D7636"/>
                </a:solidFill>
                <a:effectLst/>
                <a:uLnTx/>
                <a:uFillTx/>
                <a:latin typeface="Calibri"/>
                <a:ea typeface="+mn-ea"/>
                <a:cs typeface="Calibri"/>
              </a:rPr>
              <a:t>U</a:t>
            </a:r>
            <a:r>
              <a:rPr kumimoji="0" sz="1733" b="0" i="0" u="none" strike="noStrike" kern="1200" cap="none" spc="7" normalizeH="0" baseline="0" noProof="0" dirty="0">
                <a:ln>
                  <a:noFill/>
                </a:ln>
                <a:solidFill>
                  <a:srgbClr val="0D7636"/>
                </a:solidFill>
                <a:effectLst/>
                <a:uLnTx/>
                <a:uFillTx/>
                <a:latin typeface="Calibri"/>
                <a:ea typeface="+mn-ea"/>
                <a:cs typeface="Calibri"/>
              </a:rPr>
              <a:t> </a:t>
            </a:r>
            <a:r>
              <a:rPr kumimoji="0" sz="1733" b="0" i="0" u="none" strike="noStrike" kern="1200" cap="none" spc="-13" normalizeH="0" baseline="0" noProof="0" dirty="0">
                <a:ln>
                  <a:noFill/>
                </a:ln>
                <a:solidFill>
                  <a:srgbClr val="0D7636"/>
                </a:solidFill>
                <a:effectLst/>
                <a:uLnTx/>
                <a:uFillTx/>
                <a:latin typeface="Calibri"/>
                <a:ea typeface="+mn-ea"/>
                <a:cs typeface="Calibri"/>
              </a:rPr>
              <a:t>SF</a:t>
            </a:r>
            <a:r>
              <a:rPr kumimoji="0" sz="1733" b="0" i="0" u="none" strike="noStrike" kern="1200" cap="none" spc="-27" normalizeH="0" baseline="0" noProof="0" dirty="0">
                <a:ln>
                  <a:noFill/>
                </a:ln>
                <a:solidFill>
                  <a:srgbClr val="0D7636"/>
                </a:solidFill>
                <a:effectLst/>
                <a:uLnTx/>
                <a:uFillTx/>
                <a:latin typeface="Calibri"/>
                <a:ea typeface="+mn-ea"/>
                <a:cs typeface="Calibri"/>
              </a:rPr>
              <a:t>D</a:t>
            </a:r>
            <a:r>
              <a:rPr kumimoji="0" sz="1733" b="0" i="0" u="none" strike="noStrike" kern="1200" cap="none" spc="-13" normalizeH="0" baseline="0" noProof="0" dirty="0">
                <a:ln>
                  <a:noFill/>
                </a:ln>
                <a:solidFill>
                  <a:srgbClr val="0D7636"/>
                </a:solidFill>
                <a:effectLst/>
                <a:uLnTx/>
                <a:uFillTx/>
                <a:latin typeface="Calibri"/>
                <a:ea typeface="+mn-ea"/>
                <a:cs typeface="Calibri"/>
              </a:rPr>
              <a:t>R)</a:t>
            </a:r>
            <a:endParaRPr kumimoji="0" sz="1733" b="0" i="0" u="none" strike="noStrike" kern="1200" cap="none" spc="0" normalizeH="0" baseline="0" noProof="0">
              <a:ln>
                <a:noFill/>
              </a:ln>
              <a:solidFill>
                <a:prstClr val="black"/>
              </a:solidFill>
              <a:effectLst/>
              <a:uLnTx/>
              <a:uFillTx/>
              <a:latin typeface="Calibri"/>
              <a:ea typeface="+mn-ea"/>
              <a:cs typeface="Calibri"/>
            </a:endParaRPr>
          </a:p>
          <a:p>
            <a:pPr marL="16933" marR="6773" lvl="0" indent="0" algn="l" defTabSz="1219170" rtl="0" eaLnBrk="1" fontAlgn="auto" latinLnBrk="0" hangingPunct="1">
              <a:lnSpc>
                <a:spcPts val="1907"/>
              </a:lnSpc>
              <a:spcBef>
                <a:spcPts val="733"/>
              </a:spcBef>
              <a:spcAft>
                <a:spcPts val="0"/>
              </a:spcAft>
              <a:buClrTx/>
              <a:buSzTx/>
              <a:buFontTx/>
              <a:buNone/>
              <a:tabLst/>
              <a:defRPr/>
            </a:pPr>
            <a:r>
              <a:rPr kumimoji="0" sz="1733" b="0" i="0" u="none" strike="noStrike" kern="1200" cap="none" spc="-40" normalizeH="0" baseline="0" noProof="0" dirty="0">
                <a:ln>
                  <a:noFill/>
                </a:ln>
                <a:solidFill>
                  <a:srgbClr val="0D7636"/>
                </a:solidFill>
                <a:effectLst/>
                <a:uLnTx/>
                <a:uFillTx/>
                <a:latin typeface="Calibri"/>
                <a:ea typeface="+mn-ea"/>
                <a:cs typeface="Calibri"/>
              </a:rPr>
              <a:t>R</a:t>
            </a:r>
            <a:r>
              <a:rPr kumimoji="0" sz="1733" b="0" i="0" u="none" strike="noStrike" kern="1200" cap="none" spc="-13" normalizeH="0" baseline="0" noProof="0" dirty="0">
                <a:ln>
                  <a:noFill/>
                </a:ln>
                <a:solidFill>
                  <a:srgbClr val="0D7636"/>
                </a:solidFill>
                <a:effectLst/>
                <a:uLnTx/>
                <a:uFillTx/>
                <a:latin typeface="Calibri"/>
                <a:ea typeface="+mn-ea"/>
                <a:cs typeface="Calibri"/>
              </a:rPr>
              <a:t>eg</a:t>
            </a:r>
            <a:r>
              <a:rPr kumimoji="0" sz="1733" b="0" i="0" u="none" strike="noStrike" kern="1200" cap="none" spc="-20" normalizeH="0" baseline="0" noProof="0" dirty="0">
                <a:ln>
                  <a:noFill/>
                </a:ln>
                <a:solidFill>
                  <a:srgbClr val="0D7636"/>
                </a:solidFill>
                <a:effectLst/>
                <a:uLnTx/>
                <a:uFillTx/>
                <a:latin typeface="Calibri"/>
                <a:ea typeface="+mn-ea"/>
                <a:cs typeface="Calibri"/>
              </a:rPr>
              <a:t>u</a:t>
            </a:r>
            <a:r>
              <a:rPr kumimoji="0" sz="1733" b="0" i="0" u="none" strike="noStrike" kern="1200" cap="none" spc="-7" normalizeH="0" baseline="0" noProof="0" dirty="0">
                <a:ln>
                  <a:noFill/>
                </a:ln>
                <a:solidFill>
                  <a:srgbClr val="0D7636"/>
                </a:solidFill>
                <a:effectLst/>
                <a:uLnTx/>
                <a:uFillTx/>
                <a:latin typeface="Calibri"/>
                <a:ea typeface="+mn-ea"/>
                <a:cs typeface="Calibri"/>
              </a:rPr>
              <a:t>l</a:t>
            </a:r>
            <a:r>
              <a:rPr kumimoji="0" sz="1733" b="0" i="0" u="none" strike="noStrike" kern="1200" cap="none" spc="-27" normalizeH="0" baseline="0" noProof="0" dirty="0">
                <a:ln>
                  <a:noFill/>
                </a:ln>
                <a:solidFill>
                  <a:srgbClr val="0D7636"/>
                </a:solidFill>
                <a:effectLst/>
                <a:uLnTx/>
                <a:uFillTx/>
                <a:latin typeface="Calibri"/>
                <a:ea typeface="+mn-ea"/>
                <a:cs typeface="Calibri"/>
              </a:rPr>
              <a:t>at</a:t>
            </a:r>
            <a:r>
              <a:rPr kumimoji="0" sz="1733" b="0" i="0" u="none" strike="noStrike" kern="1200" cap="none" spc="-20" normalizeH="0" baseline="0" noProof="0" dirty="0">
                <a:ln>
                  <a:noFill/>
                </a:ln>
                <a:solidFill>
                  <a:srgbClr val="0D7636"/>
                </a:solidFill>
                <a:effectLst/>
                <a:uLnTx/>
                <a:uFillTx/>
                <a:latin typeface="Calibri"/>
                <a:ea typeface="+mn-ea"/>
                <a:cs typeface="Calibri"/>
              </a:rPr>
              <a:t>o</a:t>
            </a:r>
            <a:r>
              <a:rPr kumimoji="0" sz="1733" b="0" i="0" u="none" strike="noStrike" kern="1200" cap="none" spc="7" normalizeH="0" baseline="0" noProof="0" dirty="0">
                <a:ln>
                  <a:noFill/>
                </a:ln>
                <a:solidFill>
                  <a:srgbClr val="0D7636"/>
                </a:solidFill>
                <a:effectLst/>
                <a:uLnTx/>
                <a:uFillTx/>
                <a:latin typeface="Calibri"/>
                <a:ea typeface="+mn-ea"/>
                <a:cs typeface="Calibri"/>
              </a:rPr>
              <a:t>r</a:t>
            </a:r>
            <a:r>
              <a:rPr kumimoji="0" sz="1733" b="0" i="0" u="none" strike="noStrike" kern="1200" cap="none" spc="-13" normalizeH="0" baseline="0" noProof="0" dirty="0">
                <a:ln>
                  <a:noFill/>
                </a:ln>
                <a:solidFill>
                  <a:srgbClr val="0D7636"/>
                </a:solidFill>
                <a:effectLst/>
                <a:uLnTx/>
                <a:uFillTx/>
                <a:latin typeface="Calibri"/>
                <a:ea typeface="+mn-ea"/>
                <a:cs typeface="Calibri"/>
              </a:rPr>
              <a:t>y</a:t>
            </a:r>
            <a:r>
              <a:rPr kumimoji="0" sz="1733" b="0" i="0" u="none" strike="noStrike" kern="1200" cap="none" spc="-7" normalizeH="0" baseline="0" noProof="0" dirty="0">
                <a:ln>
                  <a:noFill/>
                </a:ln>
                <a:solidFill>
                  <a:srgbClr val="0D7636"/>
                </a:solidFill>
                <a:effectLst/>
                <a:uLnTx/>
                <a:uFillTx/>
                <a:latin typeface="Calibri"/>
                <a:ea typeface="+mn-ea"/>
                <a:cs typeface="Calibri"/>
              </a:rPr>
              <a:t> F</a:t>
            </a:r>
            <a:r>
              <a:rPr kumimoji="0" sz="1733" b="0" i="0" u="none" strike="noStrike" kern="1200" cap="none" spc="-40" normalizeH="0" baseline="0" noProof="0" dirty="0">
                <a:ln>
                  <a:noFill/>
                </a:ln>
                <a:solidFill>
                  <a:srgbClr val="0D7636"/>
                </a:solidFill>
                <a:effectLst/>
                <a:uLnTx/>
                <a:uFillTx/>
                <a:latin typeface="Calibri"/>
                <a:ea typeface="+mn-ea"/>
                <a:cs typeface="Calibri"/>
              </a:rPr>
              <a:t>r</a:t>
            </a:r>
            <a:r>
              <a:rPr kumimoji="0" sz="1733" b="0" i="0" u="none" strike="noStrike" kern="1200" cap="none" spc="-13" normalizeH="0" baseline="0" noProof="0" dirty="0">
                <a:ln>
                  <a:noFill/>
                </a:ln>
                <a:solidFill>
                  <a:srgbClr val="0D7636"/>
                </a:solidFill>
                <a:effectLst/>
                <a:uLnTx/>
                <a:uFillTx/>
                <a:latin typeface="Calibri"/>
                <a:ea typeface="+mn-ea"/>
                <a:cs typeface="Calibri"/>
              </a:rPr>
              <a:t>am</a:t>
            </a:r>
            <a:r>
              <a:rPr kumimoji="0" sz="1733" b="0" i="0" u="none" strike="noStrike" kern="1200" cap="none" spc="-27" normalizeH="0" baseline="0" noProof="0" dirty="0">
                <a:ln>
                  <a:noFill/>
                </a:ln>
                <a:solidFill>
                  <a:srgbClr val="0D7636"/>
                </a:solidFill>
                <a:effectLst/>
                <a:uLnTx/>
                <a:uFillTx/>
                <a:latin typeface="Calibri"/>
                <a:ea typeface="+mn-ea"/>
                <a:cs typeface="Calibri"/>
              </a:rPr>
              <a:t>e</a:t>
            </a:r>
            <a:r>
              <a:rPr kumimoji="0" sz="1733" b="0" i="0" u="none" strike="noStrike" kern="1200" cap="none" spc="-33" normalizeH="0" baseline="0" noProof="0" dirty="0">
                <a:ln>
                  <a:noFill/>
                </a:ln>
                <a:solidFill>
                  <a:srgbClr val="0D7636"/>
                </a:solidFill>
                <a:effectLst/>
                <a:uLnTx/>
                <a:uFillTx/>
                <a:latin typeface="Calibri"/>
                <a:ea typeface="+mn-ea"/>
                <a:cs typeface="Calibri"/>
              </a:rPr>
              <a:t>w</a:t>
            </a:r>
            <a:r>
              <a:rPr kumimoji="0" sz="1733" b="0" i="0" u="none" strike="noStrike" kern="1200" cap="none" spc="-20" normalizeH="0" baseline="0" noProof="0" dirty="0">
                <a:ln>
                  <a:noFill/>
                </a:ln>
                <a:solidFill>
                  <a:srgbClr val="0D7636"/>
                </a:solidFill>
                <a:effectLst/>
                <a:uLnTx/>
                <a:uFillTx/>
                <a:latin typeface="Calibri"/>
                <a:ea typeface="+mn-ea"/>
                <a:cs typeface="Calibri"/>
              </a:rPr>
              <a:t>o</a:t>
            </a:r>
            <a:r>
              <a:rPr kumimoji="0" sz="1733" b="0" i="0" u="none" strike="noStrike" kern="1200" cap="none" spc="-7" normalizeH="0" baseline="0" noProof="0" dirty="0">
                <a:ln>
                  <a:noFill/>
                </a:ln>
                <a:solidFill>
                  <a:srgbClr val="0D7636"/>
                </a:solidFill>
                <a:effectLst/>
                <a:uLnTx/>
                <a:uFillTx/>
                <a:latin typeface="Calibri"/>
                <a:ea typeface="+mn-ea"/>
                <a:cs typeface="Calibri"/>
              </a:rPr>
              <a:t>r</a:t>
            </a:r>
            <a:r>
              <a:rPr kumimoji="0" sz="1733" b="0" i="0" u="none" strike="noStrike" kern="1200" cap="none" spc="-33" normalizeH="0" baseline="0" noProof="0" dirty="0">
                <a:ln>
                  <a:noFill/>
                </a:ln>
                <a:solidFill>
                  <a:srgbClr val="0D7636"/>
                </a:solidFill>
                <a:effectLst/>
                <a:uLnTx/>
                <a:uFillTx/>
                <a:latin typeface="Calibri"/>
                <a:ea typeface="+mn-ea"/>
                <a:cs typeface="Calibri"/>
              </a:rPr>
              <a:t>k</a:t>
            </a:r>
            <a:r>
              <a:rPr kumimoji="0" sz="1733" b="0" i="0" u="none" strike="noStrike" kern="1200" cap="none" spc="-7" normalizeH="0" baseline="0" noProof="0" dirty="0">
                <a:ln>
                  <a:noFill/>
                </a:ln>
                <a:solidFill>
                  <a:srgbClr val="0D7636"/>
                </a:solidFill>
                <a:effectLst/>
                <a:uLnTx/>
                <a:uFillTx/>
                <a:latin typeface="Calibri"/>
                <a:ea typeface="+mn-ea"/>
                <a:cs typeface="Calibri"/>
              </a:rPr>
              <a:t>s</a:t>
            </a:r>
            <a:r>
              <a:rPr kumimoji="0" sz="1733" b="0" i="0" u="none" strike="noStrike" kern="1200" cap="none" spc="13" normalizeH="0" baseline="0" noProof="0" dirty="0">
                <a:ln>
                  <a:noFill/>
                </a:ln>
                <a:solidFill>
                  <a:srgbClr val="0D7636"/>
                </a:solidFill>
                <a:effectLst/>
                <a:uLnTx/>
                <a:uFillTx/>
                <a:latin typeface="Calibri"/>
                <a:ea typeface="+mn-ea"/>
                <a:cs typeface="Calibri"/>
              </a:rPr>
              <a:t> </a:t>
            </a:r>
            <a:r>
              <a:rPr kumimoji="0" sz="1733" b="0" i="0" u="none" strike="noStrike" kern="1200" cap="none" spc="-13" normalizeH="0" baseline="0" noProof="0" dirty="0">
                <a:ln>
                  <a:noFill/>
                </a:ln>
                <a:solidFill>
                  <a:srgbClr val="0D7636"/>
                </a:solidFill>
                <a:effectLst/>
                <a:uLnTx/>
                <a:uFillTx/>
                <a:latin typeface="Calibri"/>
                <a:ea typeface="+mn-ea"/>
                <a:cs typeface="Calibri"/>
              </a:rPr>
              <a:t>and</a:t>
            </a:r>
            <a:r>
              <a:rPr kumimoji="0" sz="1733" b="0" i="0" u="none" strike="noStrike" kern="1200" cap="none" spc="-7" normalizeH="0" baseline="0" noProof="0" dirty="0">
                <a:ln>
                  <a:noFill/>
                </a:ln>
                <a:solidFill>
                  <a:srgbClr val="0D7636"/>
                </a:solidFill>
                <a:effectLst/>
                <a:uLnTx/>
                <a:uFillTx/>
                <a:latin typeface="Calibri"/>
                <a:ea typeface="+mn-ea"/>
                <a:cs typeface="Calibri"/>
              </a:rPr>
              <a:t> </a:t>
            </a:r>
            <a:r>
              <a:rPr kumimoji="0" sz="1733" b="0" i="0" u="none" strike="noStrike" kern="1200" cap="none" spc="-27" normalizeH="0" baseline="0" noProof="0" dirty="0">
                <a:ln>
                  <a:noFill/>
                </a:ln>
                <a:solidFill>
                  <a:srgbClr val="0D7636"/>
                </a:solidFill>
                <a:effectLst/>
                <a:uLnTx/>
                <a:uFillTx/>
                <a:latin typeface="Calibri"/>
                <a:ea typeface="+mn-ea"/>
                <a:cs typeface="Calibri"/>
              </a:rPr>
              <a:t>st</a:t>
            </a:r>
            <a:r>
              <a:rPr kumimoji="0" sz="1733" b="0" i="0" u="none" strike="noStrike" kern="1200" cap="none" spc="-13" normalizeH="0" baseline="0" noProof="0" dirty="0">
                <a:ln>
                  <a:noFill/>
                </a:ln>
                <a:solidFill>
                  <a:srgbClr val="0D7636"/>
                </a:solidFill>
                <a:effectLst/>
                <a:uLnTx/>
                <a:uFillTx/>
                <a:latin typeface="Calibri"/>
                <a:ea typeface="+mn-ea"/>
                <a:cs typeface="Calibri"/>
              </a:rPr>
              <a:t>an</a:t>
            </a:r>
            <a:r>
              <a:rPr kumimoji="0" sz="1733" b="0" i="0" u="none" strike="noStrike" kern="1200" cap="none" spc="-20" normalizeH="0" baseline="0" noProof="0" dirty="0">
                <a:ln>
                  <a:noFill/>
                </a:ln>
                <a:solidFill>
                  <a:srgbClr val="0D7636"/>
                </a:solidFill>
                <a:effectLst/>
                <a:uLnTx/>
                <a:uFillTx/>
                <a:latin typeface="Calibri"/>
                <a:ea typeface="+mn-ea"/>
                <a:cs typeface="Calibri"/>
              </a:rPr>
              <a:t>d</a:t>
            </a:r>
            <a:r>
              <a:rPr kumimoji="0" sz="1733" b="0" i="0" u="none" strike="noStrike" kern="1200" cap="none" spc="-7" normalizeH="0" baseline="0" noProof="0" dirty="0">
                <a:ln>
                  <a:noFill/>
                </a:ln>
                <a:solidFill>
                  <a:srgbClr val="0D7636"/>
                </a:solidFill>
                <a:effectLst/>
                <a:uLnTx/>
                <a:uFillTx/>
                <a:latin typeface="Calibri"/>
                <a:ea typeface="+mn-ea"/>
                <a:cs typeface="Calibri"/>
              </a:rPr>
              <a:t>a</a:t>
            </a:r>
            <a:r>
              <a:rPr kumimoji="0" sz="1733" b="0" i="0" u="none" strike="noStrike" kern="1200" cap="none" spc="-20" normalizeH="0" baseline="0" noProof="0" dirty="0">
                <a:ln>
                  <a:noFill/>
                </a:ln>
                <a:solidFill>
                  <a:srgbClr val="0D7636"/>
                </a:solidFill>
                <a:effectLst/>
                <a:uLnTx/>
                <a:uFillTx/>
                <a:latin typeface="Calibri"/>
                <a:ea typeface="+mn-ea"/>
                <a:cs typeface="Calibri"/>
              </a:rPr>
              <a:t>rd</a:t>
            </a:r>
            <a:r>
              <a:rPr kumimoji="0" sz="1733" b="0" i="0" u="none" strike="noStrike" kern="1200" cap="none" spc="-7" normalizeH="0" baseline="0" noProof="0" dirty="0">
                <a:ln>
                  <a:noFill/>
                </a:ln>
                <a:solidFill>
                  <a:srgbClr val="0D7636"/>
                </a:solidFill>
                <a:effectLst/>
                <a:uLnTx/>
                <a:uFillTx/>
                <a:latin typeface="Calibri"/>
                <a:ea typeface="+mn-ea"/>
                <a:cs typeface="Calibri"/>
              </a:rPr>
              <a:t>s </a:t>
            </a:r>
            <a:r>
              <a:rPr kumimoji="0" sz="1733" b="0" i="0" u="none" strike="noStrike" kern="1200" cap="none" spc="-13" normalizeH="0" baseline="0" noProof="0" dirty="0">
                <a:ln>
                  <a:noFill/>
                </a:ln>
                <a:solidFill>
                  <a:srgbClr val="0D7636"/>
                </a:solidFill>
                <a:effectLst/>
                <a:uLnTx/>
                <a:uFillTx/>
                <a:latin typeface="Calibri"/>
                <a:ea typeface="+mn-ea"/>
                <a:cs typeface="Calibri"/>
              </a:rPr>
              <a:t>(</a:t>
            </a:r>
            <a:r>
              <a:rPr kumimoji="0" sz="1733" b="0" i="0" u="none" strike="noStrike" kern="1200" cap="none" spc="0" normalizeH="0" baseline="0" noProof="0" dirty="0">
                <a:ln>
                  <a:noFill/>
                </a:ln>
                <a:solidFill>
                  <a:srgbClr val="0D7636"/>
                </a:solidFill>
                <a:effectLst/>
                <a:uLnTx/>
                <a:uFillTx/>
                <a:latin typeface="Calibri"/>
                <a:ea typeface="+mn-ea"/>
                <a:cs typeface="Calibri"/>
              </a:rPr>
              <a:t>e.</a:t>
            </a:r>
            <a:r>
              <a:rPr kumimoji="0" sz="1733" b="0" i="0" u="none" strike="noStrike" kern="1200" cap="none" spc="-7" normalizeH="0" baseline="0" noProof="0" dirty="0">
                <a:ln>
                  <a:noFill/>
                </a:ln>
                <a:solidFill>
                  <a:srgbClr val="0D7636"/>
                </a:solidFill>
                <a:effectLst/>
                <a:uLnTx/>
                <a:uFillTx/>
                <a:latin typeface="Calibri"/>
                <a:ea typeface="+mn-ea"/>
                <a:cs typeface="Calibri"/>
              </a:rPr>
              <a:t>g. IF</a:t>
            </a:r>
            <a:r>
              <a:rPr kumimoji="0" sz="1733" b="0" i="0" u="none" strike="noStrike" kern="1200" cap="none" spc="-27" normalizeH="0" baseline="0" noProof="0" dirty="0">
                <a:ln>
                  <a:noFill/>
                </a:ln>
                <a:solidFill>
                  <a:srgbClr val="0D7636"/>
                </a:solidFill>
                <a:effectLst/>
                <a:uLnTx/>
                <a:uFillTx/>
                <a:latin typeface="Calibri"/>
                <a:ea typeface="+mn-ea"/>
                <a:cs typeface="Calibri"/>
              </a:rPr>
              <a:t>R</a:t>
            </a:r>
            <a:r>
              <a:rPr kumimoji="0" sz="1733" b="0" i="0" u="none" strike="noStrike" kern="1200" cap="none" spc="-13" normalizeH="0" baseline="0" noProof="0" dirty="0">
                <a:ln>
                  <a:noFill/>
                </a:ln>
                <a:solidFill>
                  <a:srgbClr val="0D7636"/>
                </a:solidFill>
                <a:effectLst/>
                <a:uLnTx/>
                <a:uFillTx/>
                <a:latin typeface="Calibri"/>
                <a:ea typeface="+mn-ea"/>
                <a:cs typeface="Calibri"/>
              </a:rPr>
              <a:t>S/I</a:t>
            </a:r>
            <a:r>
              <a:rPr kumimoji="0" sz="1733" b="0" i="0" u="none" strike="noStrike" kern="1200" cap="none" spc="-7" normalizeH="0" baseline="0" noProof="0" dirty="0">
                <a:ln>
                  <a:noFill/>
                </a:ln>
                <a:solidFill>
                  <a:srgbClr val="0D7636"/>
                </a:solidFill>
                <a:effectLst/>
                <a:uLnTx/>
                <a:uFillTx/>
                <a:latin typeface="Calibri"/>
                <a:ea typeface="+mn-ea"/>
                <a:cs typeface="Calibri"/>
              </a:rPr>
              <a:t>S</a:t>
            </a:r>
            <a:r>
              <a:rPr kumimoji="0" sz="1733" b="0" i="0" u="none" strike="noStrike" kern="1200" cap="none" spc="-13" normalizeH="0" baseline="0" noProof="0" dirty="0">
                <a:ln>
                  <a:noFill/>
                </a:ln>
                <a:solidFill>
                  <a:srgbClr val="0D7636"/>
                </a:solidFill>
                <a:effectLst/>
                <a:uLnTx/>
                <a:uFillTx/>
                <a:latin typeface="Calibri"/>
                <a:ea typeface="+mn-ea"/>
                <a:cs typeface="Calibri"/>
              </a:rPr>
              <a:t>SB</a:t>
            </a:r>
            <a:r>
              <a:rPr kumimoji="0" sz="1733" b="0" i="0" u="none" strike="noStrike" kern="1200" cap="none" spc="-20" normalizeH="0" baseline="0" noProof="0" dirty="0">
                <a:ln>
                  <a:noFill/>
                </a:ln>
                <a:solidFill>
                  <a:srgbClr val="0D7636"/>
                </a:solidFill>
                <a:effectLst/>
                <a:uLnTx/>
                <a:uFillTx/>
                <a:latin typeface="Calibri"/>
                <a:ea typeface="+mn-ea"/>
                <a:cs typeface="Calibri"/>
              </a:rPr>
              <a:t> </a:t>
            </a:r>
            <a:r>
              <a:rPr kumimoji="0" sz="1733" b="0" i="0" u="none" strike="noStrike" kern="1200" cap="none" spc="-13" normalizeH="0" baseline="0" noProof="0" dirty="0">
                <a:ln>
                  <a:noFill/>
                </a:ln>
                <a:solidFill>
                  <a:srgbClr val="0D7636"/>
                </a:solidFill>
                <a:effectLst/>
                <a:uLnTx/>
                <a:uFillTx/>
                <a:latin typeface="Calibri"/>
                <a:ea typeface="+mn-ea"/>
                <a:cs typeface="Calibri"/>
              </a:rPr>
              <a:t>S2)</a:t>
            </a:r>
            <a:endParaRPr kumimoji="0" sz="1733" b="0" i="0" u="none" strike="noStrike" kern="1200" cap="none" spc="0" normalizeH="0" baseline="0" noProof="0">
              <a:ln>
                <a:noFill/>
              </a:ln>
              <a:solidFill>
                <a:prstClr val="black"/>
              </a:solidFill>
              <a:effectLst/>
              <a:uLnTx/>
              <a:uFillTx/>
              <a:latin typeface="Calibri"/>
              <a:ea typeface="+mn-ea"/>
              <a:cs typeface="Calibri"/>
            </a:endParaRPr>
          </a:p>
          <a:p>
            <a:pPr marL="16933" marR="7620" lvl="0" indent="0" algn="l" defTabSz="1219170" rtl="0" eaLnBrk="1" fontAlgn="auto" latinLnBrk="0" hangingPunct="1">
              <a:lnSpc>
                <a:spcPts val="1907"/>
              </a:lnSpc>
              <a:spcBef>
                <a:spcPts val="747"/>
              </a:spcBef>
              <a:spcAft>
                <a:spcPts val="0"/>
              </a:spcAft>
              <a:buClrTx/>
              <a:buSzTx/>
              <a:buFontTx/>
              <a:buNone/>
              <a:tabLst/>
              <a:defRPr/>
            </a:pPr>
            <a:r>
              <a:rPr kumimoji="0" sz="1733" b="0" i="0" u="none" strike="noStrike" kern="1200" cap="none" spc="-20" normalizeH="0" baseline="0" noProof="0" dirty="0">
                <a:ln>
                  <a:noFill/>
                </a:ln>
                <a:solidFill>
                  <a:srgbClr val="0D7636"/>
                </a:solidFill>
                <a:effectLst/>
                <a:uLnTx/>
                <a:uFillTx/>
                <a:latin typeface="Calibri"/>
                <a:ea typeface="+mn-ea"/>
                <a:cs typeface="Calibri"/>
              </a:rPr>
              <a:t>E</a:t>
            </a:r>
            <a:r>
              <a:rPr kumimoji="0" sz="1733" b="0" i="0" u="none" strike="noStrike" kern="1200" cap="none" spc="-7" normalizeH="0" baseline="0" noProof="0" dirty="0">
                <a:ln>
                  <a:noFill/>
                </a:ln>
                <a:solidFill>
                  <a:srgbClr val="0D7636"/>
                </a:solidFill>
                <a:effectLst/>
                <a:uLnTx/>
                <a:uFillTx/>
                <a:latin typeface="Calibri"/>
                <a:ea typeface="+mn-ea"/>
                <a:cs typeface="Calibri"/>
              </a:rPr>
              <a:t>x</a:t>
            </a:r>
            <a:r>
              <a:rPr kumimoji="0" sz="1733" b="0" i="0" u="none" strike="noStrike" kern="1200" cap="none" spc="-27" normalizeH="0" baseline="0" noProof="0" dirty="0">
                <a:ln>
                  <a:noFill/>
                </a:ln>
                <a:solidFill>
                  <a:srgbClr val="0D7636"/>
                </a:solidFill>
                <a:effectLst/>
                <a:uLnTx/>
                <a:uFillTx/>
                <a:latin typeface="Calibri"/>
                <a:ea typeface="+mn-ea"/>
                <a:cs typeface="Calibri"/>
              </a:rPr>
              <a:t>t</a:t>
            </a:r>
            <a:r>
              <a:rPr kumimoji="0" sz="1733" b="0" i="0" u="none" strike="noStrike" kern="1200" cap="none" spc="-13" normalizeH="0" baseline="0" noProof="0" dirty="0">
                <a:ln>
                  <a:noFill/>
                </a:ln>
                <a:solidFill>
                  <a:srgbClr val="0D7636"/>
                </a:solidFill>
                <a:effectLst/>
                <a:uLnTx/>
                <a:uFillTx/>
                <a:latin typeface="Calibri"/>
                <a:ea typeface="+mn-ea"/>
                <a:cs typeface="Calibri"/>
              </a:rPr>
              <a:t>e</a:t>
            </a:r>
            <a:r>
              <a:rPr kumimoji="0" sz="1733" b="0" i="0" u="none" strike="noStrike" kern="1200" cap="none" spc="0" normalizeH="0" baseline="0" noProof="0" dirty="0">
                <a:ln>
                  <a:noFill/>
                </a:ln>
                <a:solidFill>
                  <a:srgbClr val="0D7636"/>
                </a:solidFill>
                <a:effectLst/>
                <a:uLnTx/>
                <a:uFillTx/>
                <a:latin typeface="Calibri"/>
                <a:ea typeface="+mn-ea"/>
                <a:cs typeface="Calibri"/>
              </a:rPr>
              <a:t>r</a:t>
            </a:r>
            <a:r>
              <a:rPr kumimoji="0" sz="1733" b="0" i="0" u="none" strike="noStrike" kern="1200" cap="none" spc="-20" normalizeH="0" baseline="0" noProof="0" dirty="0">
                <a:ln>
                  <a:noFill/>
                </a:ln>
                <a:solidFill>
                  <a:srgbClr val="0D7636"/>
                </a:solidFill>
                <a:effectLst/>
                <a:uLnTx/>
                <a:uFillTx/>
                <a:latin typeface="Calibri"/>
                <a:ea typeface="+mn-ea"/>
                <a:cs typeface="Calibri"/>
              </a:rPr>
              <a:t>n</a:t>
            </a:r>
            <a:r>
              <a:rPr kumimoji="0" sz="1733" b="0" i="0" u="none" strike="noStrike" kern="1200" cap="none" spc="-7" normalizeH="0" baseline="0" noProof="0" dirty="0">
                <a:ln>
                  <a:noFill/>
                </a:ln>
                <a:solidFill>
                  <a:srgbClr val="0D7636"/>
                </a:solidFill>
                <a:effectLst/>
                <a:uLnTx/>
                <a:uFillTx/>
                <a:latin typeface="Calibri"/>
                <a:ea typeface="+mn-ea"/>
                <a:cs typeface="Calibri"/>
              </a:rPr>
              <a:t>al </a:t>
            </a:r>
            <a:r>
              <a:rPr kumimoji="0" sz="1733" b="0" i="0" u="none" strike="noStrike" kern="1200" cap="none" spc="-20" normalizeH="0" baseline="0" noProof="0" dirty="0">
                <a:ln>
                  <a:noFill/>
                </a:ln>
                <a:solidFill>
                  <a:srgbClr val="0D7636"/>
                </a:solidFill>
                <a:effectLst/>
                <a:uLnTx/>
                <a:uFillTx/>
                <a:latin typeface="Calibri"/>
                <a:ea typeface="+mn-ea"/>
                <a:cs typeface="Calibri"/>
              </a:rPr>
              <a:t>su</a:t>
            </a:r>
            <a:r>
              <a:rPr kumimoji="0" sz="1733" b="0" i="0" u="none" strike="noStrike" kern="1200" cap="none" spc="-7" normalizeH="0" baseline="0" noProof="0" dirty="0">
                <a:ln>
                  <a:noFill/>
                </a:ln>
                <a:solidFill>
                  <a:srgbClr val="0D7636"/>
                </a:solidFill>
                <a:effectLst/>
                <a:uLnTx/>
                <a:uFillTx/>
                <a:latin typeface="Calibri"/>
                <a:ea typeface="+mn-ea"/>
                <a:cs typeface="Calibri"/>
              </a:rPr>
              <a:t>p</a:t>
            </a:r>
            <a:r>
              <a:rPr kumimoji="0" sz="1733" b="0" i="0" u="none" strike="noStrike" kern="1200" cap="none" spc="-20" normalizeH="0" baseline="0" noProof="0" dirty="0">
                <a:ln>
                  <a:noFill/>
                </a:ln>
                <a:solidFill>
                  <a:srgbClr val="0D7636"/>
                </a:solidFill>
                <a:effectLst/>
                <a:uLnTx/>
                <a:uFillTx/>
                <a:latin typeface="Calibri"/>
                <a:ea typeface="+mn-ea"/>
                <a:cs typeface="Calibri"/>
              </a:rPr>
              <a:t>p</a:t>
            </a:r>
            <a:r>
              <a:rPr kumimoji="0" sz="1733" b="0" i="0" u="none" strike="noStrike" kern="1200" cap="none" spc="-13" normalizeH="0" baseline="0" noProof="0" dirty="0">
                <a:ln>
                  <a:noFill/>
                </a:ln>
                <a:solidFill>
                  <a:srgbClr val="0D7636"/>
                </a:solidFill>
                <a:effectLst/>
                <a:uLnTx/>
                <a:uFillTx/>
                <a:latin typeface="Calibri"/>
                <a:ea typeface="+mn-ea"/>
                <a:cs typeface="Calibri"/>
              </a:rPr>
              <a:t>ort</a:t>
            </a:r>
            <a:r>
              <a:rPr kumimoji="0" sz="1733" b="0" i="0" u="none" strike="noStrike" kern="1200" cap="none" spc="-7" normalizeH="0" baseline="0" noProof="0" dirty="0">
                <a:ln>
                  <a:noFill/>
                </a:ln>
                <a:solidFill>
                  <a:srgbClr val="0D7636"/>
                </a:solidFill>
                <a:effectLst/>
                <a:uLnTx/>
                <a:uFillTx/>
                <a:latin typeface="Calibri"/>
                <a:ea typeface="+mn-ea"/>
                <a:cs typeface="Calibri"/>
              </a:rPr>
              <a:t> </a:t>
            </a:r>
            <a:r>
              <a:rPr kumimoji="0" sz="1733" b="0" i="0" u="none" strike="noStrike" kern="1200" cap="none" spc="-33" normalizeH="0" baseline="0" noProof="0" dirty="0">
                <a:ln>
                  <a:noFill/>
                </a:ln>
                <a:solidFill>
                  <a:srgbClr val="0D7636"/>
                </a:solidFill>
                <a:effectLst/>
                <a:uLnTx/>
                <a:uFillTx/>
                <a:latin typeface="Calibri"/>
                <a:ea typeface="+mn-ea"/>
                <a:cs typeface="Calibri"/>
              </a:rPr>
              <a:t>t</a:t>
            </a:r>
            <a:r>
              <a:rPr kumimoji="0" sz="1733" b="0" i="0" u="none" strike="noStrike" kern="1200" cap="none" spc="-20" normalizeH="0" baseline="0" noProof="0" dirty="0">
                <a:ln>
                  <a:noFill/>
                </a:ln>
                <a:solidFill>
                  <a:srgbClr val="0D7636"/>
                </a:solidFill>
                <a:effectLst/>
                <a:uLnTx/>
                <a:uFillTx/>
                <a:latin typeface="Calibri"/>
                <a:ea typeface="+mn-ea"/>
                <a:cs typeface="Calibri"/>
              </a:rPr>
              <a:t>ool</a:t>
            </a:r>
            <a:r>
              <a:rPr kumimoji="0" sz="1733" b="0" i="0" u="none" strike="noStrike" kern="1200" cap="none" spc="-7" normalizeH="0" baseline="0" noProof="0" dirty="0">
                <a:ln>
                  <a:noFill/>
                </a:ln>
                <a:solidFill>
                  <a:srgbClr val="0D7636"/>
                </a:solidFill>
                <a:effectLst/>
                <a:uLnTx/>
                <a:uFillTx/>
                <a:latin typeface="Calibri"/>
                <a:ea typeface="+mn-ea"/>
                <a:cs typeface="Calibri"/>
              </a:rPr>
              <a:t>s</a:t>
            </a:r>
            <a:r>
              <a:rPr kumimoji="0" sz="1733" b="0" i="0" u="none" strike="noStrike" kern="1200" cap="none" spc="0" normalizeH="0" baseline="0" noProof="0" dirty="0">
                <a:ln>
                  <a:noFill/>
                </a:ln>
                <a:solidFill>
                  <a:srgbClr val="0D7636"/>
                </a:solidFill>
                <a:effectLst/>
                <a:uLnTx/>
                <a:uFillTx/>
                <a:latin typeface="Calibri"/>
                <a:ea typeface="+mn-ea"/>
                <a:cs typeface="Calibri"/>
              </a:rPr>
              <a:t> (</a:t>
            </a:r>
            <a:r>
              <a:rPr kumimoji="0" sz="1733" b="0" i="0" u="none" strike="noStrike" kern="1200" cap="none" spc="-13" normalizeH="0" baseline="0" noProof="0" dirty="0">
                <a:ln>
                  <a:noFill/>
                </a:ln>
                <a:solidFill>
                  <a:srgbClr val="0D7636"/>
                </a:solidFill>
                <a:effectLst/>
                <a:uLnTx/>
                <a:uFillTx/>
                <a:latin typeface="Calibri"/>
                <a:ea typeface="+mn-ea"/>
                <a:cs typeface="Calibri"/>
              </a:rPr>
              <a:t>CR</a:t>
            </a:r>
            <a:r>
              <a:rPr kumimoji="0" sz="1733" b="0" i="0" u="none" strike="noStrike" kern="1200" cap="none" spc="-7" normalizeH="0" baseline="0" noProof="0" dirty="0">
                <a:ln>
                  <a:noFill/>
                </a:ln>
                <a:solidFill>
                  <a:srgbClr val="0D7636"/>
                </a:solidFill>
                <a:effectLst/>
                <a:uLnTx/>
                <a:uFillTx/>
                <a:latin typeface="Calibri"/>
                <a:ea typeface="+mn-ea"/>
                <a:cs typeface="Calibri"/>
              </a:rPr>
              <a:t>R</a:t>
            </a:r>
            <a:r>
              <a:rPr kumimoji="0" sz="1733" b="0" i="0" u="none" strike="noStrike" kern="1200" cap="none" spc="-20" normalizeH="0" baseline="0" noProof="0" dirty="0">
                <a:ln>
                  <a:noFill/>
                </a:ln>
                <a:solidFill>
                  <a:srgbClr val="0D7636"/>
                </a:solidFill>
                <a:effectLst/>
                <a:uLnTx/>
                <a:uFillTx/>
                <a:latin typeface="Calibri"/>
                <a:ea typeface="+mn-ea"/>
                <a:cs typeface="Calibri"/>
              </a:rPr>
              <a:t>EM,</a:t>
            </a:r>
            <a:r>
              <a:rPr kumimoji="0" sz="1733" b="0" i="0" u="none" strike="noStrike" kern="1200" cap="none" spc="-13" normalizeH="0" baseline="0" noProof="0" dirty="0">
                <a:ln>
                  <a:noFill/>
                </a:ln>
                <a:solidFill>
                  <a:srgbClr val="0D7636"/>
                </a:solidFill>
                <a:effectLst/>
                <a:uLnTx/>
                <a:uFillTx/>
                <a:latin typeface="Calibri"/>
                <a:ea typeface="+mn-ea"/>
                <a:cs typeface="Calibri"/>
              </a:rPr>
              <a:t> </a:t>
            </a:r>
            <a:r>
              <a:rPr kumimoji="0" sz="1733" b="0" i="0" u="none" strike="noStrike" kern="1200" cap="none" spc="-20" normalizeH="0" baseline="0" noProof="0" dirty="0">
                <a:ln>
                  <a:noFill/>
                </a:ln>
                <a:solidFill>
                  <a:srgbClr val="0D7636"/>
                </a:solidFill>
                <a:effectLst/>
                <a:uLnTx/>
                <a:uFillTx/>
                <a:latin typeface="Calibri"/>
                <a:ea typeface="+mn-ea"/>
                <a:cs typeface="Calibri"/>
              </a:rPr>
              <a:t>UL</a:t>
            </a:r>
            <a:r>
              <a:rPr kumimoji="0" sz="1733" b="0" i="0" u="none" strike="noStrike" kern="1200" cap="none" spc="-7" normalizeH="0" baseline="0" noProof="0" dirty="0">
                <a:ln>
                  <a:noFill/>
                </a:ln>
                <a:solidFill>
                  <a:srgbClr val="0D7636"/>
                </a:solidFill>
                <a:effectLst/>
                <a:uLnTx/>
                <a:uFillTx/>
                <a:latin typeface="Calibri"/>
                <a:ea typeface="+mn-ea"/>
                <a:cs typeface="Calibri"/>
              </a:rPr>
              <a:t>I</a:t>
            </a:r>
            <a:r>
              <a:rPr kumimoji="0" sz="1733" b="0" i="0" u="none" strike="noStrike" kern="1200" cap="none" spc="13" normalizeH="0" baseline="0" noProof="0" dirty="0">
                <a:ln>
                  <a:noFill/>
                </a:ln>
                <a:solidFill>
                  <a:srgbClr val="0D7636"/>
                </a:solidFill>
                <a:effectLst/>
                <a:uLnTx/>
                <a:uFillTx/>
                <a:latin typeface="Calibri"/>
                <a:ea typeface="+mn-ea"/>
                <a:cs typeface="Calibri"/>
              </a:rPr>
              <a:t> </a:t>
            </a:r>
            <a:r>
              <a:rPr kumimoji="0" sz="1733" b="0" i="0" u="none" strike="noStrike" kern="1200" cap="none" spc="-7" normalizeH="0" baseline="0" noProof="0" dirty="0">
                <a:ln>
                  <a:noFill/>
                </a:ln>
                <a:solidFill>
                  <a:srgbClr val="0D7636"/>
                </a:solidFill>
                <a:effectLst/>
                <a:uLnTx/>
                <a:uFillTx/>
                <a:latin typeface="Calibri"/>
                <a:ea typeface="+mn-ea"/>
                <a:cs typeface="Calibri"/>
              </a:rPr>
              <a:t>C</a:t>
            </a:r>
            <a:r>
              <a:rPr kumimoji="0" sz="1733" b="0" i="0" u="none" strike="noStrike" kern="1200" cap="none" spc="-13" normalizeH="0" baseline="0" noProof="0" dirty="0">
                <a:ln>
                  <a:noFill/>
                </a:ln>
                <a:solidFill>
                  <a:srgbClr val="0D7636"/>
                </a:solidFill>
                <a:effectLst/>
                <a:uLnTx/>
                <a:uFillTx/>
                <a:latin typeface="Calibri"/>
                <a:ea typeface="+mn-ea"/>
                <a:cs typeface="Calibri"/>
              </a:rPr>
              <a:t>-CH</a:t>
            </a:r>
            <a:r>
              <a:rPr kumimoji="0" sz="1733" b="0" i="0" u="none" strike="noStrike" kern="1200" cap="none" spc="-27" normalizeH="0" baseline="0" noProof="0" dirty="0">
                <a:ln>
                  <a:noFill/>
                </a:ln>
                <a:solidFill>
                  <a:srgbClr val="0D7636"/>
                </a:solidFill>
                <a:effectLst/>
                <a:uLnTx/>
                <a:uFillTx/>
                <a:latin typeface="Calibri"/>
                <a:ea typeface="+mn-ea"/>
                <a:cs typeface="Calibri"/>
              </a:rPr>
              <a:t>A</a:t>
            </a:r>
            <a:r>
              <a:rPr kumimoji="0" sz="1733" b="0" i="0" u="none" strike="noStrike" kern="1200" cap="none" spc="-13" normalizeH="0" baseline="0" noProof="0" dirty="0">
                <a:ln>
                  <a:noFill/>
                </a:ln>
                <a:solidFill>
                  <a:srgbClr val="0D7636"/>
                </a:solidFill>
                <a:effectLst/>
                <a:uLnTx/>
                <a:uFillTx/>
                <a:latin typeface="Calibri"/>
                <a:ea typeface="+mn-ea"/>
                <a:cs typeface="Calibri"/>
              </a:rPr>
              <a:t>NGE)</a:t>
            </a:r>
            <a:endParaRPr kumimoji="0" sz="1733" b="0" i="0" u="none" strike="noStrike" kern="1200" cap="none" spc="0" normalizeH="0" baseline="0" noProof="0">
              <a:ln>
                <a:noFill/>
              </a:ln>
              <a:solidFill>
                <a:prstClr val="black"/>
              </a:solidFill>
              <a:effectLst/>
              <a:uLnTx/>
              <a:uFillTx/>
              <a:latin typeface="Calibri"/>
              <a:ea typeface="+mn-ea"/>
              <a:cs typeface="Calibri"/>
            </a:endParaRPr>
          </a:p>
        </p:txBody>
      </p:sp>
      <p:sp>
        <p:nvSpPr>
          <p:cNvPr id="14" name="object 14"/>
          <p:cNvSpPr/>
          <p:nvPr/>
        </p:nvSpPr>
        <p:spPr>
          <a:xfrm>
            <a:off x="9150095" y="335246"/>
            <a:ext cx="1877568" cy="953041"/>
          </a:xfrm>
          <a:prstGeom prst="rect">
            <a:avLst/>
          </a:prstGeom>
          <a:blipFill>
            <a:blip r:embed="rId9"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9207670" y="362372"/>
            <a:ext cx="1768177" cy="843619"/>
          </a:xfrm>
          <a:prstGeom prst="rect">
            <a:avLst/>
          </a:prstGeom>
          <a:blipFill>
            <a:blip r:embed="rId10"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9150095" y="3905487"/>
            <a:ext cx="1877568" cy="953024"/>
          </a:xfrm>
          <a:prstGeom prst="rect">
            <a:avLst/>
          </a:prstGeom>
          <a:blipFill>
            <a:blip r:embed="rId11"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9207839" y="3931919"/>
            <a:ext cx="1768348" cy="844635"/>
          </a:xfrm>
          <a:prstGeom prst="rect">
            <a:avLst/>
          </a:prstGeom>
          <a:blipFill>
            <a:blip r:embed="rId12"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txBox="1"/>
          <p:nvPr/>
        </p:nvSpPr>
        <p:spPr>
          <a:xfrm>
            <a:off x="154608" y="770218"/>
            <a:ext cx="7847069" cy="553998"/>
          </a:xfrm>
          <a:prstGeom prst="rect">
            <a:avLst/>
          </a:prstGeom>
        </p:spPr>
        <p:txBody>
          <a:bodyPr vert="horz" wrap="square" lIns="0" tIns="0" rIns="0" bIns="0" rtlCol="0">
            <a:spAutoFit/>
          </a:bodyPr>
          <a:lstStyle/>
          <a:p>
            <a:pPr marL="16933" marR="6773" lvl="0" indent="0" algn="l" defTabSz="1219170" rtl="0" eaLnBrk="1" fontAlgn="auto" latinLnBrk="0" hangingPunct="1">
              <a:lnSpc>
                <a:spcPct val="100000"/>
              </a:lnSpc>
              <a:spcBef>
                <a:spcPts val="0"/>
              </a:spcBef>
              <a:spcAft>
                <a:spcPts val="0"/>
              </a:spcAft>
              <a:buClrTx/>
              <a:buSzTx/>
              <a:buFontTx/>
              <a:buNone/>
              <a:tabLst/>
              <a:defRPr/>
            </a:pP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RI</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C</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S</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 pro</a:t>
            </a:r>
            <a:r>
              <a:rPr kumimoji="0" b="0" i="1" u="none" strike="noStrike" kern="1200" cap="none" spc="-33" normalizeH="0" baseline="0" noProof="0" dirty="0">
                <a:ln>
                  <a:noFill/>
                </a:ln>
                <a:solidFill>
                  <a:schemeClr val="tx1">
                    <a:lumMod val="50000"/>
                    <a:lumOff val="50000"/>
                  </a:schemeClr>
                </a:solidFill>
                <a:effectLst/>
                <a:uLnTx/>
                <a:uFillTx/>
                <a:latin typeface="Calibri"/>
                <a:ea typeface="+mn-ea"/>
                <a:cs typeface="Calibri"/>
              </a:rPr>
              <a:t>f</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ess</a:t>
            </a:r>
            <a:r>
              <a:rPr kumimoji="0" b="0" i="1" u="none" strike="noStrike" kern="1200" cap="none" spc="-20" normalizeH="0" baseline="0" noProof="0" dirty="0">
                <a:ln>
                  <a:noFill/>
                </a:ln>
                <a:solidFill>
                  <a:schemeClr val="tx1">
                    <a:lumMod val="50000"/>
                    <a:lumOff val="50000"/>
                  </a:schemeClr>
                </a:solidFill>
                <a:effectLst/>
                <a:uLnTx/>
                <a:uFillTx/>
                <a:latin typeface="Calibri"/>
                <a:ea typeface="+mn-ea"/>
                <a:cs typeface="Calibri"/>
              </a:rPr>
              <a:t>i</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ona</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l</a:t>
            </a:r>
            <a:r>
              <a:rPr kumimoji="0" b="0" i="1" u="none" strike="noStrike" kern="1200" cap="none" spc="20"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40" normalizeH="0" baseline="0" noProof="0" dirty="0">
                <a:ln>
                  <a:noFill/>
                </a:ln>
                <a:solidFill>
                  <a:schemeClr val="tx1">
                    <a:lumMod val="50000"/>
                    <a:lumOff val="50000"/>
                  </a:schemeClr>
                </a:solidFill>
                <a:effectLst/>
                <a:uLnTx/>
                <a:uFillTx/>
                <a:latin typeface="Calibri"/>
                <a:ea typeface="+mn-ea"/>
                <a:cs typeface="Calibri"/>
              </a:rPr>
              <a:t>s</a:t>
            </a:r>
            <a:r>
              <a:rPr kumimoji="0" b="0" i="1" u="none" strike="noStrike" kern="1200" cap="none" spc="-53" normalizeH="0" baseline="0" noProof="0" dirty="0">
                <a:ln>
                  <a:noFill/>
                </a:ln>
                <a:solidFill>
                  <a:schemeClr val="tx1">
                    <a:lumMod val="50000"/>
                    <a:lumOff val="50000"/>
                  </a:schemeClr>
                </a:solidFill>
                <a:effectLst/>
                <a:uLnTx/>
                <a:uFillTx/>
                <a:latin typeface="Calibri"/>
                <a:ea typeface="+mn-ea"/>
                <a:cs typeface="Calibri"/>
              </a:rPr>
              <a:t>t</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anda</a:t>
            </a:r>
            <a:r>
              <a:rPr kumimoji="0" b="0" i="1" u="none" strike="noStrike" kern="1200" cap="none" spc="-20" normalizeH="0" baseline="0" noProof="0" dirty="0">
                <a:ln>
                  <a:noFill/>
                </a:ln>
                <a:solidFill>
                  <a:schemeClr val="tx1">
                    <a:lumMod val="50000"/>
                    <a:lumOff val="50000"/>
                  </a:schemeClr>
                </a:solidFill>
                <a:effectLst/>
                <a:uLnTx/>
                <a:uFillTx/>
                <a:latin typeface="Calibri"/>
                <a:ea typeface="+mn-ea"/>
                <a:cs typeface="Calibri"/>
              </a:rPr>
              <a:t>r</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d</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s</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a:t>
            </a:r>
            <a:r>
              <a:rPr kumimoji="0" b="0" i="1" u="none" strike="noStrike" kern="1200" cap="none" spc="20"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20" normalizeH="0" baseline="0" noProof="0" dirty="0">
                <a:ln>
                  <a:noFill/>
                </a:ln>
                <a:solidFill>
                  <a:schemeClr val="tx1">
                    <a:lumMod val="50000"/>
                    <a:lumOff val="50000"/>
                  </a:schemeClr>
                </a:solidFill>
                <a:effectLst/>
                <a:uLnTx/>
                <a:uFillTx/>
                <a:latin typeface="Calibri"/>
                <a:ea typeface="+mn-ea"/>
                <a:cs typeface="Calibri"/>
              </a:rPr>
              <a:t>p</a:t>
            </a:r>
            <a:r>
              <a:rPr kumimoji="0" b="0" i="1" u="none" strike="noStrike" kern="1200" cap="none" spc="-27" normalizeH="0" baseline="0" noProof="0" dirty="0">
                <a:ln>
                  <a:noFill/>
                </a:ln>
                <a:solidFill>
                  <a:schemeClr val="tx1">
                    <a:lumMod val="50000"/>
                    <a:lumOff val="50000"/>
                  </a:schemeClr>
                </a:solidFill>
                <a:effectLst/>
                <a:uLnTx/>
                <a:uFillTx/>
                <a:latin typeface="Calibri"/>
                <a:ea typeface="+mn-ea"/>
                <a:cs typeface="Calibri"/>
              </a:rPr>
              <a:t>r</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a</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c</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t</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i</a:t>
            </a:r>
            <a:r>
              <a:rPr kumimoji="0" b="0" i="1" u="none" strike="noStrike" kern="1200" cap="none" spc="-27" normalizeH="0" baseline="0" noProof="0" dirty="0">
                <a:ln>
                  <a:noFill/>
                </a:ln>
                <a:solidFill>
                  <a:schemeClr val="tx1">
                    <a:lumMod val="50000"/>
                    <a:lumOff val="50000"/>
                  </a:schemeClr>
                </a:solidFill>
                <a:effectLst/>
                <a:uLnTx/>
                <a:uFillTx/>
                <a:latin typeface="Calibri"/>
                <a:ea typeface="+mn-ea"/>
                <a:cs typeface="Calibri"/>
              </a:rPr>
              <a:t>c</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e</a:t>
            </a:r>
            <a:r>
              <a:rPr kumimoji="0" b="0" i="1" u="none" strike="noStrike" kern="1200" cap="none" spc="33"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in</a:t>
            </a:r>
            <a:r>
              <a:rPr kumimoji="0" b="0" i="1" u="none" strike="noStrike" kern="1200" cap="none" spc="-33" normalizeH="0" baseline="0" noProof="0" dirty="0">
                <a:ln>
                  <a:noFill/>
                </a:ln>
                <a:solidFill>
                  <a:schemeClr val="tx1">
                    <a:lumMod val="50000"/>
                    <a:lumOff val="50000"/>
                  </a:schemeClr>
                </a:solidFill>
                <a:effectLst/>
                <a:uLnTx/>
                <a:uFillTx/>
                <a:latin typeface="Calibri"/>
                <a:ea typeface="+mn-ea"/>
                <a:cs typeface="Calibri"/>
              </a:rPr>
              <a:t>f</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ormat</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i</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o</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n</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an</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d</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s</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u</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ppo</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rt</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53" normalizeH="0" baseline="0" noProof="0" dirty="0">
                <a:ln>
                  <a:noFill/>
                </a:ln>
                <a:solidFill>
                  <a:schemeClr val="tx1">
                    <a:lumMod val="50000"/>
                    <a:lumOff val="50000"/>
                  </a:schemeClr>
                </a:solidFill>
                <a:effectLst/>
                <a:uLnTx/>
                <a:uFillTx/>
                <a:latin typeface="Calibri"/>
                <a:ea typeface="+mn-ea"/>
                <a:cs typeface="Calibri"/>
              </a:rPr>
              <a:t>t</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ool</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s </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hel</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p</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va</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l</a:t>
            </a:r>
            <a:r>
              <a:rPr kumimoji="0" b="0" i="1" u="none" strike="noStrike" kern="1200" cap="none" spc="-20" normalizeH="0" baseline="0" noProof="0" dirty="0">
                <a:ln>
                  <a:noFill/>
                </a:ln>
                <a:solidFill>
                  <a:schemeClr val="tx1">
                    <a:lumMod val="50000"/>
                    <a:lumOff val="50000"/>
                  </a:schemeClr>
                </a:solidFill>
                <a:effectLst/>
                <a:uLnTx/>
                <a:uFillTx/>
                <a:latin typeface="Calibri"/>
                <a:ea typeface="+mn-ea"/>
                <a:cs typeface="Calibri"/>
              </a:rPr>
              <a:t>uer</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s</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del</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iver</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the</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20" normalizeH="0" baseline="0" noProof="0" dirty="0">
                <a:ln>
                  <a:noFill/>
                </a:ln>
                <a:solidFill>
                  <a:schemeClr val="tx1">
                    <a:lumMod val="50000"/>
                    <a:lumOff val="50000"/>
                  </a:schemeClr>
                </a:solidFill>
                <a:effectLst/>
                <a:uLnTx/>
                <a:uFillTx/>
                <a:latin typeface="Calibri"/>
                <a:ea typeface="+mn-ea"/>
                <a:cs typeface="Calibri"/>
              </a:rPr>
              <a:t>E</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S</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G</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20" normalizeH="0" baseline="0" noProof="0" dirty="0">
                <a:ln>
                  <a:noFill/>
                </a:ln>
                <a:solidFill>
                  <a:schemeClr val="tx1">
                    <a:lumMod val="50000"/>
                    <a:lumOff val="50000"/>
                  </a:schemeClr>
                </a:solidFill>
                <a:effectLst/>
                <a:uLnTx/>
                <a:uFillTx/>
                <a:latin typeface="Calibri"/>
                <a:ea typeface="+mn-ea"/>
                <a:cs typeface="Calibri"/>
              </a:rPr>
              <a:t>ne</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ed</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s</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o</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f c</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li</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e</a:t>
            </a:r>
            <a:r>
              <a:rPr kumimoji="0" b="0" i="1" u="none" strike="noStrike" kern="1200" cap="none" spc="-27" normalizeH="0" baseline="0" noProof="0" dirty="0">
                <a:ln>
                  <a:noFill/>
                </a:ln>
                <a:solidFill>
                  <a:schemeClr val="tx1">
                    <a:lumMod val="50000"/>
                    <a:lumOff val="50000"/>
                  </a:schemeClr>
                </a:solidFill>
                <a:effectLst/>
                <a:uLnTx/>
                <a:uFillTx/>
                <a:latin typeface="Calibri"/>
                <a:ea typeface="+mn-ea"/>
                <a:cs typeface="Calibri"/>
              </a:rPr>
              <a:t>n</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t</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s</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a:t>
            </a:r>
            <a:r>
              <a:rPr kumimoji="0" b="0" i="1" u="none" strike="noStrike" kern="1200" cap="none" spc="20"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regu</a:t>
            </a:r>
            <a:r>
              <a:rPr kumimoji="0" b="0" i="1" u="none" strike="noStrike" kern="1200" cap="none" spc="-20" normalizeH="0" baseline="0" noProof="0" dirty="0">
                <a:ln>
                  <a:noFill/>
                </a:ln>
                <a:solidFill>
                  <a:schemeClr val="tx1">
                    <a:lumMod val="50000"/>
                    <a:lumOff val="50000"/>
                  </a:schemeClr>
                </a:solidFill>
                <a:effectLst/>
                <a:uLnTx/>
                <a:uFillTx/>
                <a:latin typeface="Calibri"/>
                <a:ea typeface="+mn-ea"/>
                <a:cs typeface="Calibri"/>
              </a:rPr>
              <a:t>l</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a</a:t>
            </a:r>
            <a:r>
              <a:rPr kumimoji="0" b="0" i="1" u="none" strike="noStrike" kern="1200" cap="none" spc="-40" normalizeH="0" baseline="0" noProof="0" dirty="0">
                <a:ln>
                  <a:noFill/>
                </a:ln>
                <a:solidFill>
                  <a:schemeClr val="tx1">
                    <a:lumMod val="50000"/>
                    <a:lumOff val="50000"/>
                  </a:schemeClr>
                </a:solidFill>
                <a:effectLst/>
                <a:uLnTx/>
                <a:uFillTx/>
                <a:latin typeface="Calibri"/>
                <a:ea typeface="+mn-ea"/>
                <a:cs typeface="Calibri"/>
              </a:rPr>
              <a:t>t</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or</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s</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an</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d </a:t>
            </a:r>
            <a:r>
              <a:rPr kumimoji="0" b="0" i="1" u="none" strike="noStrike" kern="1200" cap="none" spc="-27" normalizeH="0" baseline="0" noProof="0" dirty="0">
                <a:ln>
                  <a:noFill/>
                </a:ln>
                <a:solidFill>
                  <a:schemeClr val="tx1">
                    <a:lumMod val="50000"/>
                    <a:lumOff val="50000"/>
                  </a:schemeClr>
                </a:solidFill>
                <a:effectLst/>
                <a:uLnTx/>
                <a:uFillTx/>
                <a:latin typeface="Calibri"/>
                <a:ea typeface="+mn-ea"/>
                <a:cs typeface="Calibri"/>
              </a:rPr>
              <a:t>t</a:t>
            </a:r>
            <a:r>
              <a:rPr kumimoji="0" b="0" i="1" u="none" strike="noStrike" kern="1200" cap="none" spc="-20" normalizeH="0" baseline="0" noProof="0" dirty="0">
                <a:ln>
                  <a:noFill/>
                </a:ln>
                <a:solidFill>
                  <a:schemeClr val="tx1">
                    <a:lumMod val="50000"/>
                    <a:lumOff val="50000"/>
                  </a:schemeClr>
                </a:solidFill>
                <a:effectLst/>
                <a:uLnTx/>
                <a:uFillTx/>
                <a:latin typeface="Calibri"/>
                <a:ea typeface="+mn-ea"/>
                <a:cs typeface="Calibri"/>
              </a:rPr>
              <a:t>h</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e</a:t>
            </a:r>
            <a:r>
              <a:rPr kumimoji="0" b="0" i="1" u="none" strike="noStrike" kern="1200" cap="none" spc="20"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mar</a:t>
            </a:r>
            <a:r>
              <a:rPr kumimoji="0" b="0" i="1" u="none" strike="noStrike" kern="1200" cap="none" spc="-100" normalizeH="0" baseline="0" noProof="0" dirty="0">
                <a:ln>
                  <a:noFill/>
                </a:ln>
                <a:solidFill>
                  <a:schemeClr val="tx1">
                    <a:lumMod val="50000"/>
                    <a:lumOff val="50000"/>
                  </a:schemeClr>
                </a:solidFill>
                <a:effectLst/>
                <a:uLnTx/>
                <a:uFillTx/>
                <a:latin typeface="Calibri"/>
                <a:ea typeface="+mn-ea"/>
                <a:cs typeface="Calibri"/>
              </a:rPr>
              <a:t>k</a:t>
            </a:r>
            <a:r>
              <a:rPr kumimoji="0" b="0" i="1" u="none" strike="noStrike" kern="1200" cap="none" spc="-27" normalizeH="0" baseline="0" noProof="0" dirty="0">
                <a:ln>
                  <a:noFill/>
                </a:ln>
                <a:solidFill>
                  <a:schemeClr val="tx1">
                    <a:lumMod val="50000"/>
                    <a:lumOff val="50000"/>
                  </a:schemeClr>
                </a:solidFill>
                <a:effectLst/>
                <a:uLnTx/>
                <a:uFillTx/>
                <a:latin typeface="Calibri"/>
                <a:ea typeface="+mn-ea"/>
                <a:cs typeface="Calibri"/>
              </a:rPr>
              <a:t>e</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t</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i</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n</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the</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pub</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l</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i</a:t>
            </a:r>
            <a:r>
              <a:rPr kumimoji="0" b="0" i="1" u="none" strike="noStrike" kern="1200" cap="none" spc="0" normalizeH="0" baseline="0" noProof="0" dirty="0">
                <a:ln>
                  <a:noFill/>
                </a:ln>
                <a:solidFill>
                  <a:schemeClr val="tx1">
                    <a:lumMod val="50000"/>
                    <a:lumOff val="50000"/>
                  </a:schemeClr>
                </a:solidFill>
                <a:effectLst/>
                <a:uLnTx/>
                <a:uFillTx/>
                <a:latin typeface="Calibri"/>
                <a:ea typeface="+mn-ea"/>
                <a:cs typeface="Calibri"/>
              </a:rPr>
              <a:t>c</a:t>
            </a:r>
            <a:r>
              <a:rPr kumimoji="0" b="0" i="1" u="none" strike="noStrike" kern="1200" cap="none" spc="20" normalizeH="0" baseline="0" noProof="0" dirty="0">
                <a:ln>
                  <a:noFill/>
                </a:ln>
                <a:solidFill>
                  <a:schemeClr val="tx1">
                    <a:lumMod val="50000"/>
                    <a:lumOff val="50000"/>
                  </a:schemeClr>
                </a:solidFill>
                <a:effectLst/>
                <a:uLnTx/>
                <a:uFillTx/>
                <a:latin typeface="Calibri"/>
                <a:ea typeface="+mn-ea"/>
                <a:cs typeface="Calibri"/>
              </a:rPr>
              <a:t> </a:t>
            </a:r>
            <a:r>
              <a:rPr kumimoji="0" b="0" i="1" u="none" strike="noStrike" kern="1200" cap="none" spc="-7" normalizeH="0" baseline="0" noProof="0" dirty="0">
                <a:ln>
                  <a:noFill/>
                </a:ln>
                <a:solidFill>
                  <a:schemeClr val="tx1">
                    <a:lumMod val="50000"/>
                    <a:lumOff val="50000"/>
                  </a:schemeClr>
                </a:solidFill>
                <a:effectLst/>
                <a:uLnTx/>
                <a:uFillTx/>
                <a:latin typeface="Calibri"/>
                <a:ea typeface="+mn-ea"/>
                <a:cs typeface="Calibri"/>
              </a:rPr>
              <a:t>i</a:t>
            </a:r>
            <a:r>
              <a:rPr kumimoji="0" b="0" i="1" u="none" strike="noStrike" kern="1200" cap="none" spc="-20" normalizeH="0" baseline="0" noProof="0" dirty="0">
                <a:ln>
                  <a:noFill/>
                </a:ln>
                <a:solidFill>
                  <a:schemeClr val="tx1">
                    <a:lumMod val="50000"/>
                    <a:lumOff val="50000"/>
                  </a:schemeClr>
                </a:solidFill>
                <a:effectLst/>
                <a:uLnTx/>
                <a:uFillTx/>
                <a:latin typeface="Calibri"/>
                <a:ea typeface="+mn-ea"/>
                <a:cs typeface="Calibri"/>
              </a:rPr>
              <a:t>n</a:t>
            </a:r>
            <a:r>
              <a:rPr kumimoji="0" b="0" i="1" u="none" strike="noStrike" kern="1200" cap="none" spc="-53" normalizeH="0" baseline="0" noProof="0" dirty="0">
                <a:ln>
                  <a:noFill/>
                </a:ln>
                <a:solidFill>
                  <a:schemeClr val="tx1">
                    <a:lumMod val="50000"/>
                    <a:lumOff val="50000"/>
                  </a:schemeClr>
                </a:solidFill>
                <a:effectLst/>
                <a:uLnTx/>
                <a:uFillTx/>
                <a:latin typeface="Calibri"/>
                <a:ea typeface="+mn-ea"/>
                <a:cs typeface="Calibri"/>
              </a:rPr>
              <a:t>t</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ere</a:t>
            </a:r>
            <a:r>
              <a:rPr kumimoji="0" b="0" i="1" u="none" strike="noStrike" kern="1200" cap="none" spc="-53" normalizeH="0" baseline="0" noProof="0" dirty="0">
                <a:ln>
                  <a:noFill/>
                </a:ln>
                <a:solidFill>
                  <a:schemeClr val="tx1">
                    <a:lumMod val="50000"/>
                    <a:lumOff val="50000"/>
                  </a:schemeClr>
                </a:solidFill>
                <a:effectLst/>
                <a:uLnTx/>
                <a:uFillTx/>
                <a:latin typeface="Calibri"/>
                <a:ea typeface="+mn-ea"/>
                <a:cs typeface="Calibri"/>
              </a:rPr>
              <a:t>s</a:t>
            </a:r>
            <a:r>
              <a:rPr kumimoji="0" b="0" i="1" u="none" strike="noStrike" kern="1200" cap="none" spc="-13" normalizeH="0" baseline="0" noProof="0" dirty="0">
                <a:ln>
                  <a:noFill/>
                </a:ln>
                <a:solidFill>
                  <a:schemeClr val="tx1">
                    <a:lumMod val="50000"/>
                    <a:lumOff val="50000"/>
                  </a:schemeClr>
                </a:solidFill>
                <a:effectLst/>
                <a:uLnTx/>
                <a:uFillTx/>
                <a:latin typeface="Calibri"/>
                <a:ea typeface="+mn-ea"/>
                <a:cs typeface="Calibri"/>
              </a:rPr>
              <a:t>t</a:t>
            </a:r>
            <a:endParaRPr kumimoji="0" b="0" i="0" u="none" strike="noStrike" kern="1200" cap="none" spc="0" normalizeH="0" baseline="0" noProof="0" dirty="0">
              <a:ln>
                <a:noFill/>
              </a:ln>
              <a:solidFill>
                <a:schemeClr val="tx1">
                  <a:lumMod val="50000"/>
                  <a:lumOff val="50000"/>
                </a:schemeClr>
              </a:solidFill>
              <a:effectLst/>
              <a:uLnTx/>
              <a:uFillTx/>
              <a:latin typeface="Calibri"/>
              <a:ea typeface="+mn-ea"/>
              <a:cs typeface="Calibri"/>
            </a:endParaRPr>
          </a:p>
        </p:txBody>
      </p:sp>
      <p:sp>
        <p:nvSpPr>
          <p:cNvPr id="19" name="object 19"/>
          <p:cNvSpPr/>
          <p:nvPr/>
        </p:nvSpPr>
        <p:spPr>
          <a:xfrm>
            <a:off x="8497823" y="3956303"/>
            <a:ext cx="1192767" cy="1578864"/>
          </a:xfrm>
          <a:prstGeom prst="rect">
            <a:avLst/>
          </a:prstGeom>
          <a:blipFill>
            <a:blip r:embed="rId13"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8555396" y="3983567"/>
            <a:ext cx="1083395" cy="1470592"/>
          </a:xfrm>
          <a:prstGeom prst="rect">
            <a:avLst/>
          </a:prstGeom>
          <a:blipFill>
            <a:blip r:embed="rId14"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7806945" y="4515087"/>
            <a:ext cx="2012695" cy="494808"/>
          </a:xfrm>
          <a:prstGeom prst="rect">
            <a:avLst/>
          </a:prstGeom>
          <a:blipFill>
            <a:blip r:embed="rId15"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txBox="1"/>
          <p:nvPr/>
        </p:nvSpPr>
        <p:spPr>
          <a:xfrm>
            <a:off x="7936313" y="4618397"/>
            <a:ext cx="1747520" cy="266676"/>
          </a:xfrm>
          <a:prstGeom prst="rect">
            <a:avLst/>
          </a:prstGeom>
        </p:spPr>
        <p:txBody>
          <a:bodyPr vert="horz" wrap="square" lIns="0" tIns="0" rIns="0" bIns="0" rtlCol="0">
            <a:spAutoFit/>
          </a:bodyPr>
          <a:lstStyle/>
          <a:p>
            <a:pPr marL="16933" marR="0" lvl="0" indent="0" algn="l" defTabSz="1219170" rtl="0" eaLnBrk="1" fontAlgn="auto" latinLnBrk="0" hangingPunct="1">
              <a:lnSpc>
                <a:spcPct val="100000"/>
              </a:lnSpc>
              <a:spcBef>
                <a:spcPts val="0"/>
              </a:spcBef>
              <a:spcAft>
                <a:spcPts val="0"/>
              </a:spcAft>
              <a:buClrTx/>
              <a:buSzTx/>
              <a:buFontTx/>
              <a:buNone/>
              <a:tabLst/>
              <a:defRPr/>
            </a:pPr>
            <a:r>
              <a:rPr kumimoji="0" sz="1733" b="0" i="0" u="none" strike="noStrike" kern="1200" cap="none" spc="-13" normalizeH="0" baseline="0" noProof="0" dirty="0">
                <a:ln>
                  <a:noFill/>
                </a:ln>
                <a:solidFill>
                  <a:srgbClr val="007D87"/>
                </a:solidFill>
                <a:effectLst/>
                <a:uLnTx/>
                <a:uFillTx/>
                <a:latin typeface="Calibri"/>
                <a:ea typeface="+mn-ea"/>
                <a:cs typeface="Calibri"/>
              </a:rPr>
              <a:t>P</a:t>
            </a:r>
            <a:r>
              <a:rPr kumimoji="0" sz="1733" b="0" i="0" u="none" strike="noStrike" kern="1200" cap="none" spc="-33" normalizeH="0" baseline="0" noProof="0" dirty="0">
                <a:ln>
                  <a:noFill/>
                </a:ln>
                <a:solidFill>
                  <a:srgbClr val="007D87"/>
                </a:solidFill>
                <a:effectLst/>
                <a:uLnTx/>
                <a:uFillTx/>
                <a:latin typeface="Calibri"/>
                <a:ea typeface="+mn-ea"/>
                <a:cs typeface="Calibri"/>
              </a:rPr>
              <a:t>r</a:t>
            </a:r>
            <a:r>
              <a:rPr kumimoji="0" sz="1733" b="0" i="0" u="none" strike="noStrike" kern="1200" cap="none" spc="-20" normalizeH="0" baseline="0" noProof="0" dirty="0">
                <a:ln>
                  <a:noFill/>
                </a:ln>
                <a:solidFill>
                  <a:srgbClr val="007D87"/>
                </a:solidFill>
                <a:effectLst/>
                <a:uLnTx/>
                <a:uFillTx/>
                <a:latin typeface="Calibri"/>
                <a:ea typeface="+mn-ea"/>
                <a:cs typeface="Calibri"/>
              </a:rPr>
              <a:t>o</a:t>
            </a:r>
            <a:r>
              <a:rPr kumimoji="0" sz="1733" b="0" i="0" u="none" strike="noStrike" kern="1200" cap="none" spc="-53" normalizeH="0" baseline="0" noProof="0" dirty="0">
                <a:ln>
                  <a:noFill/>
                </a:ln>
                <a:solidFill>
                  <a:srgbClr val="007D87"/>
                </a:solidFill>
                <a:effectLst/>
                <a:uLnTx/>
                <a:uFillTx/>
                <a:latin typeface="Calibri"/>
                <a:ea typeface="+mn-ea"/>
                <a:cs typeface="Calibri"/>
              </a:rPr>
              <a:t>f</a:t>
            </a:r>
            <a:r>
              <a:rPr kumimoji="0" sz="1733" b="0" i="0" u="none" strike="noStrike" kern="1200" cap="none" spc="-13" normalizeH="0" baseline="0" noProof="0" dirty="0">
                <a:ln>
                  <a:noFill/>
                </a:ln>
                <a:solidFill>
                  <a:srgbClr val="007D87"/>
                </a:solidFill>
                <a:effectLst/>
                <a:uLnTx/>
                <a:uFillTx/>
                <a:latin typeface="Calibri"/>
                <a:ea typeface="+mn-ea"/>
                <a:cs typeface="Calibri"/>
              </a:rPr>
              <a:t>essional</a:t>
            </a:r>
            <a:r>
              <a:rPr kumimoji="0" sz="1733" b="0" i="0" u="none" strike="noStrike" kern="1200" cap="none" spc="53" normalizeH="0" baseline="0" noProof="0" dirty="0">
                <a:ln>
                  <a:noFill/>
                </a:ln>
                <a:solidFill>
                  <a:srgbClr val="007D87"/>
                </a:solidFill>
                <a:effectLst/>
                <a:uLnTx/>
                <a:uFillTx/>
                <a:latin typeface="Calibri"/>
                <a:ea typeface="+mn-ea"/>
                <a:cs typeface="Calibri"/>
              </a:rPr>
              <a:t> </a:t>
            </a:r>
            <a:r>
              <a:rPr kumimoji="0" sz="1733" b="0" i="0" u="none" strike="noStrike" kern="1200" cap="none" spc="-13" normalizeH="0" baseline="0" noProof="0" dirty="0">
                <a:ln>
                  <a:noFill/>
                </a:ln>
                <a:solidFill>
                  <a:srgbClr val="007D87"/>
                </a:solidFill>
                <a:effectLst/>
                <a:uLnTx/>
                <a:uFillTx/>
                <a:latin typeface="Calibri"/>
                <a:ea typeface="+mn-ea"/>
                <a:cs typeface="Calibri"/>
              </a:rPr>
              <a:t>advice</a:t>
            </a:r>
            <a:endParaRPr kumimoji="0" sz="1733" b="0" i="0" u="none" strike="noStrike" kern="1200" cap="none" spc="0" normalizeH="0" baseline="0" noProof="0">
              <a:ln>
                <a:noFill/>
              </a:ln>
              <a:solidFill>
                <a:prstClr val="black"/>
              </a:solidFill>
              <a:effectLst/>
              <a:uLnTx/>
              <a:uFillTx/>
              <a:latin typeface="Calibri"/>
              <a:ea typeface="+mn-ea"/>
              <a:cs typeface="Calibri"/>
            </a:endParaRPr>
          </a:p>
        </p:txBody>
      </p:sp>
      <p:sp>
        <p:nvSpPr>
          <p:cNvPr id="23" name="object 23"/>
          <p:cNvSpPr/>
          <p:nvPr/>
        </p:nvSpPr>
        <p:spPr>
          <a:xfrm>
            <a:off x="9696705" y="5041392"/>
            <a:ext cx="1410191" cy="692877"/>
          </a:xfrm>
          <a:prstGeom prst="rect">
            <a:avLst/>
          </a:prstGeom>
          <a:blipFill>
            <a:blip r:embed="rId16"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9958831" y="5136895"/>
            <a:ext cx="887949" cy="568943"/>
          </a:xfrm>
          <a:prstGeom prst="rect">
            <a:avLst/>
          </a:prstGeom>
          <a:blipFill>
            <a:blip r:embed="rId17"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9759695" y="5077968"/>
            <a:ext cx="1290320" cy="573024"/>
          </a:xfrm>
          <a:prstGeom prst="rect">
            <a:avLst/>
          </a:prstGeom>
          <a:blipFill>
            <a:blip r:embed="rId18"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txBox="1"/>
          <p:nvPr/>
        </p:nvSpPr>
        <p:spPr>
          <a:xfrm>
            <a:off x="9759695" y="5077968"/>
            <a:ext cx="1290320" cy="266676"/>
          </a:xfrm>
          <a:prstGeom prst="rect">
            <a:avLst/>
          </a:prstGeom>
          <a:ln w="9524">
            <a:solidFill>
              <a:srgbClr val="1BE66A"/>
            </a:solidFill>
          </a:ln>
        </p:spPr>
        <p:txBody>
          <a:bodyPr vert="horz" wrap="square" lIns="0" tIns="0" rIns="0" bIns="0" rtlCol="0">
            <a:spAutoFit/>
          </a:bodyPr>
          <a:lstStyle/>
          <a:p>
            <a:pPr marL="381837" marR="0" lvl="0" indent="0" algn="l" defTabSz="1219170" rtl="0" eaLnBrk="1" fontAlgn="auto" latinLnBrk="0" hangingPunct="1">
              <a:lnSpc>
                <a:spcPct val="100000"/>
              </a:lnSpc>
              <a:spcBef>
                <a:spcPts val="0"/>
              </a:spcBef>
              <a:spcAft>
                <a:spcPts val="0"/>
              </a:spcAft>
              <a:buClrTx/>
              <a:buSzTx/>
              <a:buFontTx/>
              <a:buNone/>
              <a:tabLst/>
              <a:defRPr/>
            </a:pPr>
            <a:r>
              <a:rPr kumimoji="0" sz="1733" b="0" i="0" u="none" strike="noStrike" kern="1200" cap="none" spc="-7" normalizeH="0" baseline="0" noProof="0" dirty="0">
                <a:ln>
                  <a:noFill/>
                </a:ln>
                <a:solidFill>
                  <a:srgbClr val="364249"/>
                </a:solidFill>
                <a:effectLst/>
                <a:uLnTx/>
                <a:uFillTx/>
                <a:latin typeface="Calibri"/>
                <a:ea typeface="+mn-ea"/>
                <a:cs typeface="Calibri"/>
              </a:rPr>
              <a:t>Clie</a:t>
            </a:r>
            <a:r>
              <a:rPr kumimoji="0" sz="1733" b="0" i="0" u="none" strike="noStrike" kern="1200" cap="none" spc="-27" normalizeH="0" baseline="0" noProof="0" dirty="0">
                <a:ln>
                  <a:noFill/>
                </a:ln>
                <a:solidFill>
                  <a:srgbClr val="364249"/>
                </a:solidFill>
                <a:effectLst/>
                <a:uLnTx/>
                <a:uFillTx/>
                <a:latin typeface="Calibri"/>
                <a:ea typeface="+mn-ea"/>
                <a:cs typeface="Calibri"/>
              </a:rPr>
              <a:t>n</a:t>
            </a:r>
            <a:r>
              <a:rPr kumimoji="0" sz="1733" b="0" i="0" u="none" strike="noStrike" kern="1200" cap="none" spc="-7" normalizeH="0" baseline="0" noProof="0" dirty="0">
                <a:ln>
                  <a:noFill/>
                </a:ln>
                <a:solidFill>
                  <a:srgbClr val="364249"/>
                </a:solidFill>
                <a:effectLst/>
                <a:uLnTx/>
                <a:uFillTx/>
                <a:latin typeface="Calibri"/>
                <a:ea typeface="+mn-ea"/>
                <a:cs typeface="Calibri"/>
              </a:rPr>
              <a:t>t</a:t>
            </a:r>
            <a:endParaRPr kumimoji="0" sz="1733"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Espace réservé du contenu 4" descr="Une image contenant capture d’écran, texte, Graphique, conception&#10;&#10;Le contenu généré par l’IA peut être incorrect.">
            <a:extLst>
              <a:ext uri="{FF2B5EF4-FFF2-40B4-BE49-F238E27FC236}">
                <a16:creationId xmlns:a16="http://schemas.microsoft.com/office/drawing/2014/main" id="{3C5B3AAA-365E-40A5-3839-747CA794BA2F}"/>
              </a:ext>
            </a:extLst>
          </p:cNvPr>
          <p:cNvPicPr>
            <a:picLocks noChangeAspect="1"/>
          </p:cNvPicPr>
          <p:nvPr/>
        </p:nvPicPr>
        <p:blipFill>
          <a:blip r:embed="rId19">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Image" descr="Image"/>
          <p:cNvPicPr>
            <a:picLocks noChangeAspect="1"/>
          </p:cNvPicPr>
          <p:nvPr/>
        </p:nvPicPr>
        <p:blipFill>
          <a:blip r:embed="rId2">
            <a:alphaModFix amt="53760"/>
          </a:blip>
          <a:stretch>
            <a:fillRect/>
          </a:stretch>
        </p:blipFill>
        <p:spPr>
          <a:xfrm>
            <a:off x="1606" y="-657829"/>
            <a:ext cx="12188788" cy="8173658"/>
          </a:xfrm>
          <a:prstGeom prst="rect">
            <a:avLst/>
          </a:prstGeom>
          <a:ln w="12700">
            <a:miter lim="400000"/>
          </a:ln>
        </p:spPr>
      </p:pic>
      <p:sp>
        <p:nvSpPr>
          <p:cNvPr id="214" name="Espace réservé du texte 2"/>
          <p:cNvSpPr/>
          <p:nvPr/>
        </p:nvSpPr>
        <p:spPr>
          <a:xfrm>
            <a:off x="918284" y="2797997"/>
            <a:ext cx="5546146" cy="1810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86968">
              <a:lnSpc>
                <a:spcPct val="90000"/>
              </a:lnSpc>
              <a:spcBef>
                <a:spcPts val="900"/>
              </a:spcBef>
              <a:defRPr sz="4268" b="1">
                <a:solidFill>
                  <a:srgbClr val="FFFFFF"/>
                </a:solidFill>
                <a:latin typeface="Voyage Bold"/>
                <a:ea typeface="Voyage Bold"/>
                <a:cs typeface="Voyage Bold"/>
                <a:sym typeface="Voyage Bold"/>
              </a:defRPr>
            </a:pPr>
            <a:r>
              <a:rPr dirty="0"/>
              <a:t>Démarche de </a:t>
            </a:r>
            <a:r>
              <a:rPr dirty="0" err="1"/>
              <a:t>Responsabilité</a:t>
            </a:r>
            <a:endParaRPr dirty="0"/>
          </a:p>
          <a:p>
            <a:pPr defTabSz="886968">
              <a:lnSpc>
                <a:spcPct val="90000"/>
              </a:lnSpc>
              <a:spcBef>
                <a:spcPts val="900"/>
              </a:spcBef>
              <a:defRPr sz="4268" b="1">
                <a:solidFill>
                  <a:srgbClr val="FFFFFF"/>
                </a:solidFill>
                <a:latin typeface="Voyage Bold"/>
                <a:ea typeface="Voyage Bold"/>
                <a:cs typeface="Voyage Bold"/>
                <a:sym typeface="Voyage Bold"/>
              </a:defRPr>
            </a:pPr>
            <a:endParaRPr dirty="0"/>
          </a:p>
          <a:p>
            <a:pPr defTabSz="886968">
              <a:lnSpc>
                <a:spcPct val="90000"/>
              </a:lnSpc>
              <a:spcBef>
                <a:spcPts val="900"/>
              </a:spcBef>
              <a:defRPr sz="4268" b="1" i="1">
                <a:solidFill>
                  <a:srgbClr val="FFFFFF"/>
                </a:solidFill>
                <a:latin typeface="Voyage Bold"/>
                <a:ea typeface="Voyage Bold"/>
                <a:cs typeface="Voyage Bold"/>
                <a:sym typeface="Voyage Bold"/>
              </a:defRPr>
            </a:pPr>
            <a:endParaRPr dirty="0"/>
          </a:p>
          <a:p>
            <a:pPr defTabSz="886968">
              <a:lnSpc>
                <a:spcPct val="90000"/>
              </a:lnSpc>
              <a:spcBef>
                <a:spcPts val="900"/>
              </a:spcBef>
              <a:defRPr sz="4268">
                <a:solidFill>
                  <a:srgbClr val="FFFFFF"/>
                </a:solidFill>
                <a:latin typeface="Voyage Bold"/>
                <a:ea typeface="Voyage Bold"/>
                <a:cs typeface="Voyage Bold"/>
                <a:sym typeface="Voyage Bold"/>
              </a:defRPr>
            </a:pPr>
            <a:endParaRPr dirty="0"/>
          </a:p>
          <a:p>
            <a:pPr defTabSz="886968">
              <a:lnSpc>
                <a:spcPct val="90000"/>
              </a:lnSpc>
              <a:spcBef>
                <a:spcPts val="900"/>
              </a:spcBef>
              <a:defRPr sz="4268">
                <a:solidFill>
                  <a:srgbClr val="FFFFFF"/>
                </a:solidFill>
                <a:latin typeface="Voyage Bold"/>
                <a:ea typeface="Voyage Bold"/>
                <a:cs typeface="Voyage Bold"/>
                <a:sym typeface="Voyage Bold"/>
              </a:defRPr>
            </a:pPr>
            <a:endParaRPr dirty="0"/>
          </a:p>
        </p:txBody>
      </p:sp>
      <p:sp>
        <p:nvSpPr>
          <p:cNvPr id="215" name="1"/>
          <p:cNvSpPr/>
          <p:nvPr/>
        </p:nvSpPr>
        <p:spPr>
          <a:xfrm>
            <a:off x="5891986" y="1168320"/>
            <a:ext cx="708572" cy="708572"/>
          </a:xfrm>
          <a:prstGeom prst="ellipse">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2600" b="1">
                <a:solidFill>
                  <a:srgbClr val="102250"/>
                </a:solidFill>
                <a:latin typeface="Voyage Bold"/>
                <a:ea typeface="Voyage Bold"/>
                <a:cs typeface="Voyage Bold"/>
                <a:sym typeface="Voyage Bold"/>
              </a:defRPr>
            </a:lvl1pPr>
          </a:lstStyle>
          <a:p>
            <a:r>
              <a:t>1</a:t>
            </a:r>
          </a:p>
        </p:txBody>
      </p:sp>
      <p:sp>
        <p:nvSpPr>
          <p:cNvPr id="216" name="Énergie &amp; Performance Énergétique"/>
          <p:cNvSpPr txBox="1"/>
          <p:nvPr/>
        </p:nvSpPr>
        <p:spPr>
          <a:xfrm>
            <a:off x="6740007" y="1098669"/>
            <a:ext cx="4866412"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spcBef>
                <a:spcPts val="1000"/>
              </a:spcBef>
              <a:defRPr sz="3500">
                <a:solidFill>
                  <a:srgbClr val="FFFFFF"/>
                </a:solidFill>
                <a:latin typeface="Voyage Bold"/>
                <a:ea typeface="Voyage Bold"/>
                <a:cs typeface="Voyage Bold"/>
                <a:sym typeface="Voyage Bold"/>
              </a:defRPr>
            </a:lvl1pPr>
          </a:lstStyle>
          <a:p>
            <a:r>
              <a:t>Énergie &amp; Performance Énergétique</a:t>
            </a:r>
          </a:p>
        </p:txBody>
      </p:sp>
      <p:sp>
        <p:nvSpPr>
          <p:cNvPr id="217" name="2"/>
          <p:cNvSpPr/>
          <p:nvPr/>
        </p:nvSpPr>
        <p:spPr>
          <a:xfrm>
            <a:off x="5891986" y="2399860"/>
            <a:ext cx="708572" cy="708572"/>
          </a:xfrm>
          <a:prstGeom prst="ellipse">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2600" b="1">
                <a:solidFill>
                  <a:srgbClr val="102250"/>
                </a:solidFill>
                <a:latin typeface="Voyage Bold"/>
                <a:ea typeface="Voyage Bold"/>
                <a:cs typeface="Voyage Bold"/>
                <a:sym typeface="Voyage Bold"/>
              </a:defRPr>
            </a:lvl1pPr>
          </a:lstStyle>
          <a:p>
            <a:r>
              <a:t>2</a:t>
            </a:r>
          </a:p>
        </p:txBody>
      </p:sp>
      <p:sp>
        <p:nvSpPr>
          <p:cNvPr id="218" name="Gestion des déchets"/>
          <p:cNvSpPr txBox="1"/>
          <p:nvPr/>
        </p:nvSpPr>
        <p:spPr>
          <a:xfrm>
            <a:off x="6740007" y="2441725"/>
            <a:ext cx="4156514"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90000"/>
              </a:lnSpc>
              <a:spcBef>
                <a:spcPts val="1000"/>
              </a:spcBef>
              <a:defRPr sz="3500">
                <a:solidFill>
                  <a:srgbClr val="FFFFFF"/>
                </a:solidFill>
                <a:latin typeface="Voyage Bold"/>
                <a:ea typeface="Voyage Bold"/>
                <a:cs typeface="Voyage Bold"/>
                <a:sym typeface="Voyage Bold"/>
              </a:defRPr>
            </a:lvl1pPr>
          </a:lstStyle>
          <a:p>
            <a:r>
              <a:t>Gestion des déchets</a:t>
            </a:r>
          </a:p>
        </p:txBody>
      </p:sp>
      <p:sp>
        <p:nvSpPr>
          <p:cNvPr id="219" name="3"/>
          <p:cNvSpPr/>
          <p:nvPr/>
        </p:nvSpPr>
        <p:spPr>
          <a:xfrm>
            <a:off x="5891986" y="3408368"/>
            <a:ext cx="708572" cy="708572"/>
          </a:xfrm>
          <a:prstGeom prst="ellipse">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2600" b="1">
                <a:solidFill>
                  <a:srgbClr val="102250"/>
                </a:solidFill>
                <a:latin typeface="Voyage Bold"/>
                <a:ea typeface="Voyage Bold"/>
                <a:cs typeface="Voyage Bold"/>
                <a:sym typeface="Voyage Bold"/>
              </a:defRPr>
            </a:lvl1pPr>
          </a:lstStyle>
          <a:p>
            <a:r>
              <a:t>3</a:t>
            </a:r>
          </a:p>
        </p:txBody>
      </p:sp>
      <p:sp>
        <p:nvSpPr>
          <p:cNvPr id="220" name="Mobilité douce"/>
          <p:cNvSpPr txBox="1"/>
          <p:nvPr/>
        </p:nvSpPr>
        <p:spPr>
          <a:xfrm>
            <a:off x="6740007" y="3450234"/>
            <a:ext cx="2970384"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90000"/>
              </a:lnSpc>
              <a:spcBef>
                <a:spcPts val="1000"/>
              </a:spcBef>
              <a:defRPr sz="3500">
                <a:solidFill>
                  <a:srgbClr val="FFFFFF"/>
                </a:solidFill>
                <a:latin typeface="Voyage Bold"/>
                <a:ea typeface="Voyage Bold"/>
                <a:cs typeface="Voyage Bold"/>
                <a:sym typeface="Voyage Bold"/>
              </a:defRPr>
            </a:lvl1pPr>
          </a:lstStyle>
          <a:p>
            <a:r>
              <a:t>Mobilité douce</a:t>
            </a:r>
          </a:p>
        </p:txBody>
      </p:sp>
      <p:sp>
        <p:nvSpPr>
          <p:cNvPr id="221" name="4"/>
          <p:cNvSpPr/>
          <p:nvPr/>
        </p:nvSpPr>
        <p:spPr>
          <a:xfrm>
            <a:off x="5891986" y="4416876"/>
            <a:ext cx="708572" cy="708572"/>
          </a:xfrm>
          <a:prstGeom prst="ellipse">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2600" b="1">
                <a:solidFill>
                  <a:srgbClr val="102250"/>
                </a:solidFill>
                <a:latin typeface="Voyage Bold"/>
                <a:ea typeface="Voyage Bold"/>
                <a:cs typeface="Voyage Bold"/>
                <a:sym typeface="Voyage Bold"/>
              </a:defRPr>
            </a:lvl1pPr>
          </a:lstStyle>
          <a:p>
            <a:r>
              <a:t>4</a:t>
            </a:r>
          </a:p>
        </p:txBody>
      </p:sp>
      <p:sp>
        <p:nvSpPr>
          <p:cNvPr id="222" name="Biodiversité"/>
          <p:cNvSpPr txBox="1"/>
          <p:nvPr/>
        </p:nvSpPr>
        <p:spPr>
          <a:xfrm>
            <a:off x="6740007" y="4458742"/>
            <a:ext cx="2401737"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90000"/>
              </a:lnSpc>
              <a:spcBef>
                <a:spcPts val="1000"/>
              </a:spcBef>
              <a:defRPr sz="3500">
                <a:solidFill>
                  <a:srgbClr val="FFFFFF"/>
                </a:solidFill>
                <a:latin typeface="Voyage Bold"/>
                <a:ea typeface="Voyage Bold"/>
                <a:cs typeface="Voyage Bold"/>
                <a:sym typeface="Voyage Bold"/>
              </a:defRPr>
            </a:lvl1pPr>
          </a:lstStyle>
          <a:p>
            <a:r>
              <a:t>Biodiversité</a:t>
            </a:r>
          </a:p>
        </p:txBody>
      </p:sp>
      <p:sp>
        <p:nvSpPr>
          <p:cNvPr id="223" name="5"/>
          <p:cNvSpPr/>
          <p:nvPr/>
        </p:nvSpPr>
        <p:spPr>
          <a:xfrm>
            <a:off x="5891986" y="5425385"/>
            <a:ext cx="708572" cy="708572"/>
          </a:xfrm>
          <a:prstGeom prst="ellipse">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2600" b="1">
                <a:solidFill>
                  <a:srgbClr val="102250"/>
                </a:solidFill>
                <a:latin typeface="Voyage Bold"/>
                <a:ea typeface="Voyage Bold"/>
                <a:cs typeface="Voyage Bold"/>
                <a:sym typeface="Voyage Bold"/>
              </a:defRPr>
            </a:lvl1pPr>
          </a:lstStyle>
          <a:p>
            <a:r>
              <a:t>5</a:t>
            </a:r>
          </a:p>
        </p:txBody>
      </p:sp>
      <p:sp>
        <p:nvSpPr>
          <p:cNvPr id="224" name="Engagement solidaire"/>
          <p:cNvSpPr txBox="1"/>
          <p:nvPr/>
        </p:nvSpPr>
        <p:spPr>
          <a:xfrm>
            <a:off x="6740007" y="5467250"/>
            <a:ext cx="4403723"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90000"/>
              </a:lnSpc>
              <a:spcBef>
                <a:spcPts val="1000"/>
              </a:spcBef>
              <a:defRPr sz="3500">
                <a:solidFill>
                  <a:srgbClr val="FFFFFF"/>
                </a:solidFill>
                <a:latin typeface="Voyage Bold"/>
                <a:ea typeface="Voyage Bold"/>
                <a:cs typeface="Voyage Bold"/>
                <a:sym typeface="Voyage Bold"/>
              </a:defRPr>
            </a:lvl1pPr>
          </a:lstStyle>
          <a:p>
            <a:r>
              <a:t>Engagement solidaire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Image 2" descr="Image 2"/>
          <p:cNvPicPr>
            <a:picLocks noChangeAspect="1"/>
          </p:cNvPicPr>
          <p:nvPr/>
        </p:nvPicPr>
        <p:blipFill>
          <a:blip r:embed="rId2"/>
          <a:srcRect l="58589" r="5320"/>
          <a:stretch>
            <a:fillRect/>
          </a:stretch>
        </p:blipFill>
        <p:spPr>
          <a:xfrm>
            <a:off x="8247097" y="787870"/>
            <a:ext cx="3614859" cy="5634186"/>
          </a:xfrm>
          <a:prstGeom prst="rect">
            <a:avLst/>
          </a:prstGeom>
          <a:ln w="12700">
            <a:miter lim="400000"/>
          </a:ln>
        </p:spPr>
      </p:pic>
      <p:sp>
        <p:nvSpPr>
          <p:cNvPr id="227" name="Rectangle"/>
          <p:cNvSpPr/>
          <p:nvPr/>
        </p:nvSpPr>
        <p:spPr>
          <a:xfrm>
            <a:off x="4561398" y="1349600"/>
            <a:ext cx="3349589" cy="4546041"/>
          </a:xfrm>
          <a:prstGeom prst="rect">
            <a:avLst/>
          </a:prstGeom>
          <a:solidFill>
            <a:srgbClr val="102250"/>
          </a:solidFill>
          <a:ln w="12700">
            <a:miter lim="400000"/>
          </a:ln>
        </p:spPr>
        <p:txBody>
          <a:bodyPr lIns="45719" rIns="45719" anchor="ctr"/>
          <a:lstStyle/>
          <a:p>
            <a:endParaRPr/>
          </a:p>
        </p:txBody>
      </p:sp>
      <p:pic>
        <p:nvPicPr>
          <p:cNvPr id="228" name="Image 2" descr="Image 2"/>
          <p:cNvPicPr>
            <a:picLocks noChangeAspect="1"/>
          </p:cNvPicPr>
          <p:nvPr/>
        </p:nvPicPr>
        <p:blipFill>
          <a:blip r:embed="rId2"/>
          <a:srcRect r="57700"/>
          <a:stretch>
            <a:fillRect/>
          </a:stretch>
        </p:blipFill>
        <p:spPr>
          <a:xfrm>
            <a:off x="-106206" y="787870"/>
            <a:ext cx="4236827" cy="5634186"/>
          </a:xfrm>
          <a:prstGeom prst="rect">
            <a:avLst/>
          </a:prstGeom>
          <a:ln w="12700">
            <a:miter lim="400000"/>
          </a:ln>
        </p:spPr>
      </p:pic>
      <p:sp>
        <p:nvSpPr>
          <p:cNvPr id="229" name="Un bâtiment producteur d’énergie via la Photovoltaïque…"/>
          <p:cNvSpPr txBox="1">
            <a:spLocks noGrp="1"/>
          </p:cNvSpPr>
          <p:nvPr>
            <p:ph type="body" sz="quarter" idx="4294967295"/>
          </p:nvPr>
        </p:nvSpPr>
        <p:spPr>
          <a:xfrm>
            <a:off x="630099" y="1797584"/>
            <a:ext cx="3368639" cy="3650074"/>
          </a:xfrm>
          <a:prstGeom prst="rect">
            <a:avLst/>
          </a:prstGeom>
        </p:spPr>
        <p:txBody>
          <a:bodyPr>
            <a:normAutofit/>
          </a:bodyPr>
          <a:lstStyle/>
          <a:p>
            <a:pPr marL="0" indent="0">
              <a:buSzTx/>
              <a:buFontTx/>
              <a:buNone/>
              <a:defRPr sz="2500" b="1">
                <a:solidFill>
                  <a:srgbClr val="FFFFFF"/>
                </a:solidFill>
                <a:latin typeface="Bricolage Grotesque 14pt ExtraLight"/>
                <a:ea typeface="Bricolage Grotesque 14pt ExtraLight"/>
                <a:cs typeface="Bricolage Grotesque 14pt ExtraLight"/>
                <a:sym typeface="Bricolage Grotesque 14pt ExtraLight"/>
              </a:defRPr>
            </a:pPr>
            <a:r>
              <a:rPr dirty="0"/>
              <a:t>Un </a:t>
            </a:r>
            <a:r>
              <a:rPr dirty="0" err="1"/>
              <a:t>bâtiment</a:t>
            </a:r>
            <a:r>
              <a:rPr dirty="0"/>
              <a:t> </a:t>
            </a:r>
            <a:r>
              <a:rPr dirty="0" err="1"/>
              <a:t>producteur</a:t>
            </a:r>
            <a:r>
              <a:rPr dirty="0"/>
              <a:t> </a:t>
            </a:r>
            <a:r>
              <a:rPr dirty="0" err="1"/>
              <a:t>d’énergie</a:t>
            </a:r>
            <a:r>
              <a:rPr dirty="0"/>
              <a:t> via l</a:t>
            </a:r>
            <a:r>
              <a:rPr lang="fr-FR" dirty="0"/>
              <a:t>e</a:t>
            </a:r>
            <a:r>
              <a:rPr dirty="0"/>
              <a:t> </a:t>
            </a:r>
            <a:r>
              <a:rPr dirty="0" err="1"/>
              <a:t>Photovoltaïque</a:t>
            </a:r>
            <a:endParaRPr dirty="0"/>
          </a:p>
          <a:p>
            <a:pPr marL="0" indent="0">
              <a:buSzTx/>
              <a:buFontTx/>
              <a:buNone/>
              <a:defRPr sz="1400" b="1">
                <a:solidFill>
                  <a:srgbClr val="FFFFFF"/>
                </a:solidFill>
                <a:latin typeface="Bricolage Grotesque 14pt ExtraLight"/>
                <a:ea typeface="Bricolage Grotesque 14pt ExtraLight"/>
                <a:cs typeface="Bricolage Grotesque 14pt ExtraLight"/>
                <a:sym typeface="Bricolage Grotesque 14pt ExtraLight"/>
              </a:defRPr>
            </a:pPr>
            <a:endParaRPr dirty="0"/>
          </a:p>
          <a:p>
            <a:pPr marL="140368" indent="-140368">
              <a:buFontTx/>
              <a:defRPr sz="1400">
                <a:solidFill>
                  <a:srgbClr val="FFFFFF"/>
                </a:solidFill>
                <a:latin typeface="Bricolage Grotesque 14pt ExtraLight"/>
                <a:ea typeface="Bricolage Grotesque 14pt ExtraLight"/>
                <a:cs typeface="Bricolage Grotesque 14pt ExtraLight"/>
                <a:sym typeface="Bricolage Grotesque 14pt ExtraLight"/>
              </a:defRPr>
            </a:pPr>
            <a:r>
              <a:rPr dirty="0"/>
              <a:t>Le </a:t>
            </a:r>
            <a:r>
              <a:rPr dirty="0" err="1"/>
              <a:t>bâtiment</a:t>
            </a:r>
            <a:r>
              <a:rPr dirty="0"/>
              <a:t> du </a:t>
            </a:r>
            <a:r>
              <a:rPr dirty="0" err="1"/>
              <a:t>Connecteur</a:t>
            </a:r>
            <a:r>
              <a:rPr dirty="0"/>
              <a:t> Biarritz </a:t>
            </a:r>
            <a:r>
              <a:rPr dirty="0" err="1"/>
              <a:t>produit</a:t>
            </a:r>
            <a:r>
              <a:rPr dirty="0"/>
              <a:t> </a:t>
            </a:r>
            <a:r>
              <a:rPr dirty="0" err="1"/>
              <a:t>sa</a:t>
            </a:r>
            <a:r>
              <a:rPr dirty="0"/>
              <a:t> propre </a:t>
            </a:r>
            <a:r>
              <a:rPr dirty="0" err="1"/>
              <a:t>énergie</a:t>
            </a:r>
            <a:r>
              <a:rPr dirty="0"/>
              <a:t> grâce à 1400m2 de </a:t>
            </a:r>
            <a:r>
              <a:rPr dirty="0" err="1"/>
              <a:t>panneaux</a:t>
            </a:r>
            <a:r>
              <a:rPr dirty="0"/>
              <a:t> </a:t>
            </a:r>
            <a:r>
              <a:rPr dirty="0" err="1"/>
              <a:t>photovoltaïque</a:t>
            </a:r>
            <a:r>
              <a:rPr dirty="0"/>
              <a:t> </a:t>
            </a:r>
            <a:r>
              <a:rPr dirty="0" err="1"/>
              <a:t>en</a:t>
            </a:r>
            <a:r>
              <a:rPr dirty="0"/>
              <a:t> </a:t>
            </a:r>
            <a:r>
              <a:rPr dirty="0" err="1"/>
              <a:t>toiture</a:t>
            </a:r>
            <a:r>
              <a:rPr dirty="0"/>
              <a:t> et </a:t>
            </a:r>
            <a:r>
              <a:rPr dirty="0" err="1"/>
              <a:t>verrière</a:t>
            </a:r>
            <a:r>
              <a:rPr dirty="0"/>
              <a:t>.</a:t>
            </a:r>
          </a:p>
          <a:p>
            <a:pPr marL="140368" indent="-140368">
              <a:buFontTx/>
              <a:defRPr sz="1400">
                <a:solidFill>
                  <a:srgbClr val="FFFFFF"/>
                </a:solidFill>
                <a:latin typeface="Bricolage Grotesque 14pt ExtraLight"/>
                <a:ea typeface="Bricolage Grotesque 14pt ExtraLight"/>
                <a:cs typeface="Bricolage Grotesque 14pt ExtraLight"/>
                <a:sym typeface="Bricolage Grotesque 14pt ExtraLight"/>
              </a:defRPr>
            </a:pPr>
            <a:r>
              <a:rPr dirty="0"/>
              <a:t>436 </a:t>
            </a:r>
            <a:r>
              <a:rPr dirty="0" err="1"/>
              <a:t>panneaux</a:t>
            </a:r>
            <a:r>
              <a:rPr dirty="0"/>
              <a:t> au total pour </a:t>
            </a:r>
            <a:r>
              <a:rPr dirty="0" err="1"/>
              <a:t>une</a:t>
            </a:r>
            <a:r>
              <a:rPr dirty="0"/>
              <a:t> production de 185 </a:t>
            </a:r>
            <a:r>
              <a:rPr dirty="0" err="1"/>
              <a:t>KWh</a:t>
            </a:r>
            <a:r>
              <a:rPr dirty="0"/>
              <a:t>/an.</a:t>
            </a:r>
          </a:p>
          <a:p>
            <a:pPr marL="140368" indent="-140368">
              <a:buFontTx/>
              <a:defRPr sz="1400">
                <a:solidFill>
                  <a:srgbClr val="FFFFFF"/>
                </a:solidFill>
                <a:latin typeface="Bricolage Grotesque 14pt ExtraLight"/>
                <a:ea typeface="Bricolage Grotesque 14pt ExtraLight"/>
                <a:cs typeface="Bricolage Grotesque 14pt ExtraLight"/>
                <a:sym typeface="Bricolage Grotesque 14pt ExtraLight"/>
              </a:defRPr>
            </a:pPr>
            <a:r>
              <a:rPr dirty="0"/>
              <a:t>10% de la </a:t>
            </a:r>
            <a:r>
              <a:rPr dirty="0" err="1"/>
              <a:t>consommation</a:t>
            </a:r>
            <a:r>
              <a:rPr dirty="0"/>
              <a:t> du </a:t>
            </a:r>
            <a:r>
              <a:rPr dirty="0" err="1"/>
              <a:t>bâtiment</a:t>
            </a:r>
            <a:r>
              <a:rPr dirty="0"/>
              <a:t> grâce à la </a:t>
            </a:r>
            <a:r>
              <a:rPr dirty="0" err="1"/>
              <a:t>photovoltaïque</a:t>
            </a:r>
            <a:endParaRPr dirty="0"/>
          </a:p>
        </p:txBody>
      </p:sp>
      <p:sp>
        <p:nvSpPr>
          <p:cNvPr id="230" name="Espace réservé du texte 2"/>
          <p:cNvSpPr/>
          <p:nvPr/>
        </p:nvSpPr>
        <p:spPr>
          <a:xfrm>
            <a:off x="252365" y="240750"/>
            <a:ext cx="9398915" cy="601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685800">
              <a:lnSpc>
                <a:spcPct val="90000"/>
              </a:lnSpc>
              <a:spcBef>
                <a:spcPts val="700"/>
              </a:spcBef>
              <a:defRPr sz="3300" b="1">
                <a:solidFill>
                  <a:srgbClr val="0A2253"/>
                </a:solidFill>
                <a:latin typeface="Voyage Bold"/>
                <a:ea typeface="Voyage Bold"/>
                <a:cs typeface="Voyage Bold"/>
                <a:sym typeface="Voyage Bold"/>
              </a:defRPr>
            </a:lvl1pPr>
          </a:lstStyle>
          <a:p>
            <a:r>
              <a:t>Énergie &amp; Performance énergétique</a:t>
            </a:r>
          </a:p>
        </p:txBody>
      </p:sp>
      <p:sp>
        <p:nvSpPr>
          <p:cNvPr id="231" name="Espace réservé du texte 1"/>
          <p:cNvSpPr txBox="1"/>
          <p:nvPr/>
        </p:nvSpPr>
        <p:spPr>
          <a:xfrm>
            <a:off x="4656256" y="1436913"/>
            <a:ext cx="3159873" cy="43714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1000"/>
              </a:spcBef>
              <a:defRPr sz="2500" b="1">
                <a:solidFill>
                  <a:srgbClr val="FFFFFF"/>
                </a:solidFill>
                <a:latin typeface="Bricolage Grotesque 14pt ExtraLight"/>
                <a:ea typeface="Bricolage Grotesque 14pt ExtraLight"/>
                <a:cs typeface="Bricolage Grotesque 14pt ExtraLight"/>
                <a:sym typeface="Bricolage Grotesque 14pt ExtraLight"/>
              </a:defRPr>
            </a:pPr>
            <a:r>
              <a:t>Énergie électrique issue de sources d’énergie 100% renouvelable</a:t>
            </a:r>
          </a:p>
          <a:p>
            <a:pPr>
              <a:lnSpc>
                <a:spcPct val="90000"/>
              </a:lnSpc>
              <a:spcBef>
                <a:spcPts val="1000"/>
              </a:spcBef>
              <a:defRPr sz="1400" b="1">
                <a:solidFill>
                  <a:srgbClr val="FFFFFF"/>
                </a:solidFill>
                <a:latin typeface="Bricolage Grotesque 14pt ExtraLight"/>
                <a:ea typeface="Bricolage Grotesque 14pt ExtraLight"/>
                <a:cs typeface="Bricolage Grotesque 14pt ExtraLight"/>
                <a:sym typeface="Bricolage Grotesque 14pt ExtraLight"/>
              </a:defRPr>
            </a:pPr>
            <a:endParaRPr/>
          </a:p>
          <a:p>
            <a:pPr marL="140368" indent="-140368">
              <a:lnSpc>
                <a:spcPct val="90000"/>
              </a:lnSpc>
              <a:spcBef>
                <a:spcPts val="1000"/>
              </a:spcBef>
              <a:buSzPct val="100000"/>
              <a:buChar char="•"/>
              <a:defRPr sz="1400">
                <a:solidFill>
                  <a:srgbClr val="FFFFFF"/>
                </a:solidFill>
                <a:latin typeface="Bricolage Grotesque 14pt ExtraLight"/>
                <a:ea typeface="Bricolage Grotesque 14pt ExtraLight"/>
                <a:cs typeface="Bricolage Grotesque 14pt ExtraLight"/>
                <a:sym typeface="Bricolage Grotesque 14pt ExtraLight"/>
              </a:defRPr>
            </a:pPr>
            <a:r>
              <a:t>Le reste de l’énergie électrique utilisée par le Connecteur Biarritz est fourni par EDF, et provient de sources d’énergie 100% renouvelable.</a:t>
            </a:r>
          </a:p>
        </p:txBody>
      </p:sp>
      <p:sp>
        <p:nvSpPr>
          <p:cNvPr id="232" name="Espace réservé du texte 1"/>
          <p:cNvSpPr txBox="1"/>
          <p:nvPr/>
        </p:nvSpPr>
        <p:spPr>
          <a:xfrm>
            <a:off x="8370147" y="1453187"/>
            <a:ext cx="3368639" cy="43714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86968">
              <a:lnSpc>
                <a:spcPct val="90000"/>
              </a:lnSpc>
              <a:spcBef>
                <a:spcPts val="900"/>
              </a:spcBef>
              <a:defRPr sz="2425" b="1">
                <a:solidFill>
                  <a:srgbClr val="FFFFFF"/>
                </a:solidFill>
                <a:latin typeface="Bricolage Grotesque 14pt ExtraLight"/>
                <a:ea typeface="Bricolage Grotesque 14pt ExtraLight"/>
                <a:cs typeface="Bricolage Grotesque 14pt ExtraLight"/>
                <a:sym typeface="Bricolage Grotesque 14pt ExtraLight"/>
              </a:defRPr>
            </a:pPr>
            <a:r>
              <a:t>Un système de régulation énergétique</a:t>
            </a:r>
          </a:p>
          <a:p>
            <a:pPr defTabSz="886968">
              <a:lnSpc>
                <a:spcPct val="90000"/>
              </a:lnSpc>
              <a:spcBef>
                <a:spcPts val="900"/>
              </a:spcBef>
              <a:defRPr sz="2425" b="1">
                <a:solidFill>
                  <a:srgbClr val="FFFFFF"/>
                </a:solidFill>
                <a:latin typeface="Bricolage Grotesque 14pt ExtraLight"/>
                <a:ea typeface="Bricolage Grotesque 14pt ExtraLight"/>
                <a:cs typeface="Bricolage Grotesque 14pt ExtraLight"/>
                <a:sym typeface="Bricolage Grotesque 14pt ExtraLight"/>
              </a:defRPr>
            </a:pPr>
            <a:endParaRPr/>
          </a:p>
          <a:p>
            <a:pPr marL="136157" indent="-136157" defTabSz="886968">
              <a:lnSpc>
                <a:spcPct val="90000"/>
              </a:lnSpc>
              <a:spcBef>
                <a:spcPts val="900"/>
              </a:spcBef>
              <a:buSzPct val="100000"/>
              <a:buChar char="•"/>
              <a:defRPr sz="1358">
                <a:solidFill>
                  <a:srgbClr val="FFFFFF"/>
                </a:solidFill>
                <a:latin typeface="Bricolage Grotesque 14pt ExtraLight"/>
                <a:ea typeface="Bricolage Grotesque 14pt ExtraLight"/>
                <a:cs typeface="Bricolage Grotesque 14pt ExtraLight"/>
                <a:sym typeface="Bricolage Grotesque 14pt ExtraLight"/>
              </a:defRPr>
            </a:pPr>
            <a:r>
              <a:t>Bâtiment équipé d’une GTC (Gestion Technique Centralisée pour s’auto-réguler) : Un système intelligent conforme au code de l’énergie (Articles du code de l’Energie </a:t>
            </a:r>
            <a:r>
              <a:rPr u="sng">
                <a:hlinkClick r:id="rId3"/>
              </a:rPr>
              <a:t>R.241-30</a:t>
            </a:r>
            <a:r>
              <a:t> et </a:t>
            </a:r>
            <a:r>
              <a:rPr u="sng">
                <a:hlinkClick r:id="rId4"/>
              </a:rPr>
              <a:t>R.241-31</a:t>
            </a:r>
            <a:r>
              <a:t> et </a:t>
            </a:r>
            <a:r>
              <a:rPr u="sng">
                <a:hlinkClick r:id="rId5"/>
              </a:rPr>
              <a:t>R.241-29</a:t>
            </a:r>
            <a:r>
              <a:t>)</a:t>
            </a:r>
          </a:p>
          <a:p>
            <a:pPr marL="136157" indent="-136157" defTabSz="886968">
              <a:lnSpc>
                <a:spcPct val="90000"/>
              </a:lnSpc>
              <a:spcBef>
                <a:spcPts val="900"/>
              </a:spcBef>
              <a:buSzPct val="100000"/>
              <a:buChar char="•"/>
              <a:defRPr sz="1358">
                <a:solidFill>
                  <a:srgbClr val="FFFFFF"/>
                </a:solidFill>
                <a:latin typeface="Bricolage Grotesque 14pt ExtraLight"/>
                <a:ea typeface="Bricolage Grotesque 14pt ExtraLight"/>
                <a:cs typeface="Bricolage Grotesque 14pt ExtraLight"/>
                <a:sym typeface="Bricolage Grotesque 14pt ExtraLight"/>
              </a:defRPr>
            </a:pPr>
            <a:r>
              <a:t>Système de programmation et de détecteurs intelligents pour auto-réguler les consommations énergétiques, la climatisation et le chauffage centralisé selon l’occupation, les horaires, les variations de lumière naturelle et la température.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Image" descr="Image"/>
          <p:cNvPicPr>
            <a:picLocks noChangeAspect="1"/>
          </p:cNvPicPr>
          <p:nvPr/>
        </p:nvPicPr>
        <p:blipFill>
          <a:blip r:embed="rId2"/>
          <a:srcRect l="793" r="793"/>
          <a:stretch>
            <a:fillRect/>
          </a:stretch>
        </p:blipFill>
        <p:spPr>
          <a:xfrm>
            <a:off x="6025080" y="1277908"/>
            <a:ext cx="2336257" cy="1583214"/>
          </a:xfrm>
          <a:prstGeom prst="rect">
            <a:avLst/>
          </a:prstGeom>
          <a:ln w="12700">
            <a:miter lim="400000"/>
          </a:ln>
        </p:spPr>
      </p:pic>
      <p:sp>
        <p:nvSpPr>
          <p:cNvPr id="235" name="Tri des déchets à 4 flux…"/>
          <p:cNvSpPr txBox="1">
            <a:spLocks noGrp="1"/>
          </p:cNvSpPr>
          <p:nvPr>
            <p:ph type="body" sz="quarter" idx="4294967295"/>
          </p:nvPr>
        </p:nvSpPr>
        <p:spPr>
          <a:xfrm>
            <a:off x="749895" y="3062198"/>
            <a:ext cx="2233216" cy="3122185"/>
          </a:xfrm>
          <a:prstGeom prst="rect">
            <a:avLst/>
          </a:prstGeom>
        </p:spPr>
        <p:txBody>
          <a:bodyPr>
            <a:normAutofit/>
          </a:bodyPr>
          <a:lstStyle/>
          <a:p>
            <a:pPr marL="0" indent="0">
              <a:buSzTx/>
              <a:buFontTx/>
              <a:buNone/>
              <a:defRPr sz="2000" b="1">
                <a:solidFill>
                  <a:srgbClr val="0A2253"/>
                </a:solidFill>
                <a:latin typeface="Bricolage Grotesque 14pt ExtraLight"/>
                <a:ea typeface="Bricolage Grotesque 14pt ExtraLight"/>
                <a:cs typeface="Bricolage Grotesque 14pt ExtraLight"/>
                <a:sym typeface="Bricolage Grotesque 14pt ExtraLight"/>
              </a:defRPr>
            </a:pPr>
            <a:r>
              <a:t>Tri des déchets à 4 flux</a:t>
            </a:r>
          </a:p>
          <a:p>
            <a:pPr marL="0" indent="0">
              <a:buSzTx/>
              <a:buFontTx/>
              <a:buNone/>
              <a:defRPr sz="1400">
                <a:solidFill>
                  <a:srgbClr val="0A2253"/>
                </a:solidFill>
                <a:latin typeface="Bricolage Grotesque 14pt ExtraLight"/>
                <a:ea typeface="Bricolage Grotesque 14pt ExtraLight"/>
                <a:cs typeface="Bricolage Grotesque 14pt ExtraLight"/>
                <a:sym typeface="Bricolage Grotesque 14pt ExtraLight"/>
              </a:defRPr>
            </a:pPr>
            <a:r>
              <a:t>Les déchets sont triés entre 4 flux: Verres, cartons alimentaires, déchets ménagers, cartons bruns, afin de faciliter leur recyclage.</a:t>
            </a:r>
          </a:p>
          <a:p>
            <a:pPr marL="0" indent="0">
              <a:buSzTx/>
              <a:buFontTx/>
              <a:buNone/>
              <a:defRPr sz="1400">
                <a:solidFill>
                  <a:srgbClr val="0A2253"/>
                </a:solidFill>
                <a:latin typeface="Bricolage Grotesque 14pt ExtraLight"/>
                <a:ea typeface="Bricolage Grotesque 14pt ExtraLight"/>
                <a:cs typeface="Bricolage Grotesque 14pt ExtraLight"/>
                <a:sym typeface="Bricolage Grotesque 14pt ExtraLight"/>
              </a:defRPr>
            </a:pPr>
            <a:r>
              <a:t>Un Dispositif de Compost* avec composteur connecté à disposition</a:t>
            </a:r>
          </a:p>
        </p:txBody>
      </p:sp>
      <p:sp>
        <p:nvSpPr>
          <p:cNvPr id="236" name="Espace réservé du texte 2"/>
          <p:cNvSpPr/>
          <p:nvPr/>
        </p:nvSpPr>
        <p:spPr>
          <a:xfrm>
            <a:off x="295587" y="269381"/>
            <a:ext cx="5428216" cy="601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685800">
              <a:lnSpc>
                <a:spcPct val="90000"/>
              </a:lnSpc>
              <a:spcBef>
                <a:spcPts val="700"/>
              </a:spcBef>
              <a:defRPr sz="3300" b="1">
                <a:solidFill>
                  <a:srgbClr val="0A2253"/>
                </a:solidFill>
                <a:latin typeface="Voyage Bold"/>
                <a:ea typeface="Voyage Bold"/>
                <a:cs typeface="Voyage Bold"/>
                <a:sym typeface="Voyage Bold"/>
              </a:defRPr>
            </a:lvl1pPr>
          </a:lstStyle>
          <a:p>
            <a:r>
              <a:t>Gestion des déchets</a:t>
            </a:r>
          </a:p>
        </p:txBody>
      </p:sp>
      <p:sp>
        <p:nvSpPr>
          <p:cNvPr id="237" name="Espace réservé du texte 1"/>
          <p:cNvSpPr txBox="1"/>
          <p:nvPr/>
        </p:nvSpPr>
        <p:spPr>
          <a:xfrm>
            <a:off x="3553066" y="2973783"/>
            <a:ext cx="2101680" cy="3343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1000"/>
              </a:spcBef>
              <a:defRPr sz="2000" b="1">
                <a:solidFill>
                  <a:srgbClr val="0A2253"/>
                </a:solidFill>
                <a:latin typeface="Bricolage Grotesque 14pt ExtraLight"/>
                <a:ea typeface="Bricolage Grotesque 14pt ExtraLight"/>
                <a:cs typeface="Bricolage Grotesque 14pt ExtraLight"/>
                <a:sym typeface="Bricolage Grotesque 14pt ExtraLight"/>
              </a:defRPr>
            </a:pPr>
            <a:r>
              <a:t>Recyclage des mégots de cigarettes</a:t>
            </a:r>
          </a:p>
          <a:p>
            <a:pPr>
              <a:lnSpc>
                <a:spcPct val="90000"/>
              </a:lnSpc>
              <a:spcBef>
                <a:spcPts val="1000"/>
              </a:spcBef>
              <a:defRPr sz="1400">
                <a:solidFill>
                  <a:srgbClr val="0A2253"/>
                </a:solidFill>
                <a:latin typeface="Bricolage Grotesque 14pt ExtraLight"/>
                <a:ea typeface="Bricolage Grotesque 14pt ExtraLight"/>
                <a:cs typeface="Bricolage Grotesque 14pt ExtraLight"/>
                <a:sym typeface="Bricolage Grotesque 14pt ExtraLight"/>
              </a:defRPr>
            </a:pPr>
            <a:r>
              <a:t>Le prestataire Tree6clope revalorise les mégots en énergie. Les mégots sont incinérés dans une Unité de Valorisation Énergétique dans les Landes.</a:t>
            </a:r>
          </a:p>
        </p:txBody>
      </p:sp>
      <p:sp>
        <p:nvSpPr>
          <p:cNvPr id="238" name="Espace réservé du texte 1"/>
          <p:cNvSpPr txBox="1"/>
          <p:nvPr/>
        </p:nvSpPr>
        <p:spPr>
          <a:xfrm>
            <a:off x="6076674" y="3084527"/>
            <a:ext cx="2233216" cy="31221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1000"/>
              </a:spcBef>
              <a:defRPr sz="2000" b="1">
                <a:solidFill>
                  <a:srgbClr val="0A2253"/>
                </a:solidFill>
                <a:latin typeface="Bricolage Grotesque 14pt ExtraLight"/>
                <a:ea typeface="Bricolage Grotesque 14pt ExtraLight"/>
                <a:cs typeface="Bricolage Grotesque 14pt ExtraLight"/>
                <a:sym typeface="Bricolage Grotesque 14pt ExtraLight"/>
              </a:defRPr>
            </a:pPr>
            <a:r>
              <a:t>Zéro Vaisselle Jetable</a:t>
            </a:r>
          </a:p>
          <a:p>
            <a:pPr>
              <a:lnSpc>
                <a:spcPct val="90000"/>
              </a:lnSpc>
              <a:spcBef>
                <a:spcPts val="1000"/>
              </a:spcBef>
              <a:defRPr sz="1400">
                <a:solidFill>
                  <a:srgbClr val="0A2253"/>
                </a:solidFill>
                <a:latin typeface="Bricolage Grotesque 14pt ExtraLight"/>
                <a:ea typeface="Bricolage Grotesque 14pt ExtraLight"/>
                <a:cs typeface="Bricolage Grotesque 14pt ExtraLight"/>
                <a:sym typeface="Bricolage Grotesque 14pt ExtraLight"/>
              </a:defRPr>
            </a:pPr>
            <a:r>
              <a:t>Le Connecteur Biarritz n’utilise pas de couverts ni de gobelets à usage unique.</a:t>
            </a:r>
          </a:p>
        </p:txBody>
      </p:sp>
      <p:sp>
        <p:nvSpPr>
          <p:cNvPr id="239" name="Espace réservé du texte 1"/>
          <p:cNvSpPr txBox="1"/>
          <p:nvPr/>
        </p:nvSpPr>
        <p:spPr>
          <a:xfrm>
            <a:off x="9036739" y="3104034"/>
            <a:ext cx="2233215" cy="31221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1000"/>
              </a:spcBef>
              <a:defRPr sz="2000" b="1">
                <a:solidFill>
                  <a:srgbClr val="0A2253"/>
                </a:solidFill>
                <a:latin typeface="Bricolage Grotesque 14pt ExtraLight"/>
                <a:ea typeface="Bricolage Grotesque 14pt ExtraLight"/>
                <a:cs typeface="Bricolage Grotesque 14pt ExtraLight"/>
                <a:sym typeface="Bricolage Grotesque 14pt ExtraLight"/>
              </a:defRPr>
            </a:pPr>
            <a:r>
              <a:t>Du café en grains aux machines à café pour 0 déchet</a:t>
            </a:r>
          </a:p>
          <a:p>
            <a:pPr>
              <a:lnSpc>
                <a:spcPct val="90000"/>
              </a:lnSpc>
              <a:spcBef>
                <a:spcPts val="1000"/>
              </a:spcBef>
              <a:defRPr sz="1400">
                <a:solidFill>
                  <a:srgbClr val="0A2253"/>
                </a:solidFill>
                <a:latin typeface="Bricolage Grotesque 14pt ExtraLight"/>
                <a:ea typeface="Bricolage Grotesque 14pt ExtraLight"/>
                <a:cs typeface="Bricolage Grotesque 14pt ExtraLight"/>
                <a:sym typeface="Bricolage Grotesque 14pt ExtraLight"/>
              </a:defRPr>
            </a:pPr>
            <a:r>
              <a:t>Les machines à café de tous les espaces du Connecteur Biarritz fonctionnent avec du café en grains et non des capsules individuelles afin de réduire les déchets .</a:t>
            </a:r>
          </a:p>
        </p:txBody>
      </p:sp>
      <p:pic>
        <p:nvPicPr>
          <p:cNvPr id="240" name="Capture d’écran 2025-07-16 à 16.29.10.png" descr="Capture d’écran 2025-07-16 à 16.29.10.png"/>
          <p:cNvPicPr>
            <a:picLocks noChangeAspect="1"/>
          </p:cNvPicPr>
          <p:nvPr/>
        </p:nvPicPr>
        <p:blipFill>
          <a:blip r:embed="rId3"/>
          <a:stretch>
            <a:fillRect/>
          </a:stretch>
        </p:blipFill>
        <p:spPr>
          <a:xfrm>
            <a:off x="3771992" y="5576423"/>
            <a:ext cx="1515802" cy="394836"/>
          </a:xfrm>
          <a:prstGeom prst="rect">
            <a:avLst/>
          </a:prstGeom>
          <a:ln w="12700">
            <a:miter lim="400000"/>
          </a:ln>
        </p:spPr>
      </p:pic>
      <p:pic>
        <p:nvPicPr>
          <p:cNvPr id="241" name="Image" descr="Image"/>
          <p:cNvPicPr>
            <a:picLocks noChangeAspect="1"/>
          </p:cNvPicPr>
          <p:nvPr/>
        </p:nvPicPr>
        <p:blipFill>
          <a:blip r:embed="rId4"/>
          <a:stretch>
            <a:fillRect/>
          </a:stretch>
        </p:blipFill>
        <p:spPr>
          <a:xfrm>
            <a:off x="712067" y="1294978"/>
            <a:ext cx="2322638" cy="1548995"/>
          </a:xfrm>
          <a:prstGeom prst="rect">
            <a:avLst/>
          </a:prstGeom>
          <a:ln w="12700">
            <a:miter lim="400000"/>
          </a:ln>
        </p:spPr>
      </p:pic>
      <p:pic>
        <p:nvPicPr>
          <p:cNvPr id="242" name="Image" descr="Image"/>
          <p:cNvPicPr>
            <a:picLocks noChangeAspect="1"/>
          </p:cNvPicPr>
          <p:nvPr/>
        </p:nvPicPr>
        <p:blipFill>
          <a:blip r:embed="rId5"/>
          <a:stretch>
            <a:fillRect/>
          </a:stretch>
        </p:blipFill>
        <p:spPr>
          <a:xfrm>
            <a:off x="8922156" y="1238618"/>
            <a:ext cx="2462380" cy="1651244"/>
          </a:xfrm>
          <a:prstGeom prst="rect">
            <a:avLst/>
          </a:prstGeom>
          <a:ln w="12700">
            <a:miter lim="400000"/>
          </a:ln>
        </p:spPr>
      </p:pic>
      <p:pic>
        <p:nvPicPr>
          <p:cNvPr id="243" name="Image" descr="Image"/>
          <p:cNvPicPr>
            <a:picLocks noChangeAspect="1"/>
          </p:cNvPicPr>
          <p:nvPr/>
        </p:nvPicPr>
        <p:blipFill>
          <a:blip r:embed="rId6"/>
          <a:stretch>
            <a:fillRect/>
          </a:stretch>
        </p:blipFill>
        <p:spPr>
          <a:xfrm>
            <a:off x="3479053" y="1276282"/>
            <a:ext cx="2101680" cy="1586386"/>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Espace réservé du texte 2"/>
          <p:cNvSpPr/>
          <p:nvPr/>
        </p:nvSpPr>
        <p:spPr>
          <a:xfrm>
            <a:off x="390875" y="264208"/>
            <a:ext cx="5428216" cy="601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685800">
              <a:lnSpc>
                <a:spcPct val="90000"/>
              </a:lnSpc>
              <a:spcBef>
                <a:spcPts val="700"/>
              </a:spcBef>
              <a:defRPr sz="3300" b="1">
                <a:solidFill>
                  <a:srgbClr val="0A2253"/>
                </a:solidFill>
                <a:latin typeface="Voyage Bold"/>
                <a:ea typeface="Voyage Bold"/>
                <a:cs typeface="Voyage Bold"/>
                <a:sym typeface="Voyage Bold"/>
              </a:defRPr>
            </a:lvl1pPr>
          </a:lstStyle>
          <a:p>
            <a:r>
              <a:t>Mobilité Douce</a:t>
            </a:r>
          </a:p>
        </p:txBody>
      </p:sp>
      <p:sp>
        <p:nvSpPr>
          <p:cNvPr id="246" name="Une Flotte Partagée…"/>
          <p:cNvSpPr txBox="1">
            <a:spLocks noGrp="1"/>
          </p:cNvSpPr>
          <p:nvPr>
            <p:ph type="body" sz="quarter" idx="4294967295"/>
          </p:nvPr>
        </p:nvSpPr>
        <p:spPr>
          <a:xfrm>
            <a:off x="1975797" y="3811827"/>
            <a:ext cx="3368639" cy="2250258"/>
          </a:xfrm>
          <a:prstGeom prst="rect">
            <a:avLst/>
          </a:prstGeom>
        </p:spPr>
        <p:txBody>
          <a:bodyPr>
            <a:normAutofit/>
          </a:bodyPr>
          <a:lstStyle/>
          <a:p>
            <a:pPr marL="0" indent="0">
              <a:buSzTx/>
              <a:buFontTx/>
              <a:buNone/>
              <a:defRPr sz="2500" b="1">
                <a:solidFill>
                  <a:srgbClr val="0A2253"/>
                </a:solidFill>
                <a:latin typeface="Bricolage Grotesque 14pt ExtraLight"/>
                <a:ea typeface="Bricolage Grotesque 14pt ExtraLight"/>
                <a:cs typeface="Bricolage Grotesque 14pt ExtraLight"/>
                <a:sym typeface="Bricolage Grotesque 14pt ExtraLight"/>
              </a:defRPr>
            </a:pPr>
            <a:r>
              <a:t>Une Flotte Partagée</a:t>
            </a:r>
          </a:p>
          <a:p>
            <a:pPr marL="0" indent="0">
              <a:buSzTx/>
              <a:buFontTx/>
              <a:buNone/>
              <a:defRPr sz="1400">
                <a:solidFill>
                  <a:srgbClr val="0A2253"/>
                </a:solidFill>
                <a:latin typeface="Bricolage Grotesque 14pt ExtraLight"/>
                <a:ea typeface="Bricolage Grotesque 14pt ExtraLight"/>
                <a:cs typeface="Bricolage Grotesque 14pt ExtraLight"/>
                <a:sym typeface="Bricolage Grotesque 14pt ExtraLight"/>
              </a:defRPr>
            </a:pPr>
            <a:endParaRPr/>
          </a:p>
          <a:p>
            <a:pPr marL="0" indent="0">
              <a:lnSpc>
                <a:spcPct val="100000"/>
              </a:lnSpc>
              <a:buSzTx/>
              <a:buFontTx/>
              <a:buNone/>
              <a:defRPr sz="1400">
                <a:solidFill>
                  <a:srgbClr val="0A2253"/>
                </a:solidFill>
                <a:latin typeface="Bricolage Grotesque 14pt ExtraLight"/>
                <a:ea typeface="Bricolage Grotesque 14pt ExtraLight"/>
                <a:cs typeface="Bricolage Grotesque 14pt ExtraLight"/>
                <a:sym typeface="Bricolage Grotesque 14pt ExtraLight"/>
              </a:defRPr>
            </a:pPr>
            <a:r>
              <a:t>Le Connecteur Biarritz propose une flotte verte mise à disposition de nos membres composée d'une voiture électrique en autopartage et 12 vélos à assistance électrique via son offre "Connect'mobilité". </a:t>
            </a:r>
          </a:p>
        </p:txBody>
      </p:sp>
      <p:sp>
        <p:nvSpPr>
          <p:cNvPr id="247" name="Espace réservé du texte 4"/>
          <p:cNvSpPr/>
          <p:nvPr/>
        </p:nvSpPr>
        <p:spPr>
          <a:xfrm>
            <a:off x="6838741" y="3785919"/>
            <a:ext cx="3337035" cy="2349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86968">
              <a:lnSpc>
                <a:spcPct val="90000"/>
              </a:lnSpc>
              <a:spcBef>
                <a:spcPts val="900"/>
              </a:spcBef>
              <a:defRPr sz="2425" b="1">
                <a:solidFill>
                  <a:srgbClr val="0A2253"/>
                </a:solidFill>
                <a:latin typeface="Bricolage Grotesque 14pt ExtraLight"/>
                <a:ea typeface="Bricolage Grotesque 14pt ExtraLight"/>
                <a:cs typeface="Bricolage Grotesque 14pt ExtraLight"/>
                <a:sym typeface="Bricolage Grotesque 14pt ExtraLight"/>
              </a:defRPr>
            </a:pPr>
            <a:r>
              <a:t>Stationnement Vélo et Recharges véhicules électriques facilités</a:t>
            </a:r>
          </a:p>
          <a:p>
            <a:pPr defTabSz="886968">
              <a:lnSpc>
                <a:spcPct val="90000"/>
              </a:lnSpc>
              <a:spcBef>
                <a:spcPts val="900"/>
              </a:spcBef>
              <a:defRPr sz="1358">
                <a:solidFill>
                  <a:srgbClr val="0A2253"/>
                </a:solidFill>
                <a:latin typeface="Bricolage Grotesque 14pt ExtraLight"/>
                <a:ea typeface="Bricolage Grotesque 14pt ExtraLight"/>
                <a:cs typeface="Bricolage Grotesque 14pt ExtraLight"/>
                <a:sym typeface="Bricolage Grotesque 14pt ExtraLight"/>
              </a:defRPr>
            </a:pPr>
            <a:endParaRPr/>
          </a:p>
          <a:p>
            <a:pPr defTabSz="886968">
              <a:lnSpc>
                <a:spcPct val="90000"/>
              </a:lnSpc>
              <a:spcBef>
                <a:spcPts val="900"/>
              </a:spcBef>
              <a:defRPr sz="1358">
                <a:solidFill>
                  <a:srgbClr val="0A2253"/>
                </a:solidFill>
                <a:latin typeface="Bricolage Grotesque 14pt ExtraLight"/>
                <a:ea typeface="Bricolage Grotesque 14pt ExtraLight"/>
                <a:cs typeface="Bricolage Grotesque 14pt ExtraLight"/>
                <a:sym typeface="Bricolage Grotesque 14pt ExtraLight"/>
              </a:defRPr>
            </a:pPr>
            <a:r>
              <a:t>Le Connecteur Biarritz met à disposition 68 places de vélo et 40 bornes de recharge pour véhicules électriques.</a:t>
            </a:r>
          </a:p>
        </p:txBody>
      </p:sp>
      <p:pic>
        <p:nvPicPr>
          <p:cNvPr id="248" name="Image" descr="Image"/>
          <p:cNvPicPr>
            <a:picLocks noChangeAspect="1"/>
          </p:cNvPicPr>
          <p:nvPr/>
        </p:nvPicPr>
        <p:blipFill>
          <a:blip r:embed="rId2"/>
          <a:stretch>
            <a:fillRect/>
          </a:stretch>
        </p:blipFill>
        <p:spPr>
          <a:xfrm>
            <a:off x="1975797" y="1538893"/>
            <a:ext cx="3368639" cy="1886438"/>
          </a:xfrm>
          <a:prstGeom prst="rect">
            <a:avLst/>
          </a:prstGeom>
          <a:ln w="12700">
            <a:miter lim="400000"/>
          </a:ln>
        </p:spPr>
      </p:pic>
      <p:pic>
        <p:nvPicPr>
          <p:cNvPr id="249" name="Capture d’écran 2025-07-16 à 16.58.11.png" descr="Capture d’écran 2025-07-16 à 16.58.11.png"/>
          <p:cNvPicPr>
            <a:picLocks noChangeAspect="1"/>
          </p:cNvPicPr>
          <p:nvPr/>
        </p:nvPicPr>
        <p:blipFill>
          <a:blip r:embed="rId3"/>
          <a:srcRect t="21507" b="27219"/>
          <a:stretch>
            <a:fillRect/>
          </a:stretch>
        </p:blipFill>
        <p:spPr>
          <a:xfrm>
            <a:off x="6798314" y="1547503"/>
            <a:ext cx="3417922" cy="189317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Espace réservé du texte 2"/>
          <p:cNvSpPr/>
          <p:nvPr/>
        </p:nvSpPr>
        <p:spPr>
          <a:xfrm>
            <a:off x="338251" y="229582"/>
            <a:ext cx="5428216" cy="601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685800">
              <a:lnSpc>
                <a:spcPct val="90000"/>
              </a:lnSpc>
              <a:spcBef>
                <a:spcPts val="700"/>
              </a:spcBef>
              <a:defRPr sz="3300" b="1">
                <a:solidFill>
                  <a:srgbClr val="0A2253"/>
                </a:solidFill>
                <a:latin typeface="Voyage Bold"/>
                <a:ea typeface="Voyage Bold"/>
                <a:cs typeface="Voyage Bold"/>
                <a:sym typeface="Voyage Bold"/>
              </a:defRPr>
            </a:lvl1pPr>
          </a:lstStyle>
          <a:p>
            <a:r>
              <a:t>Biodiversité</a:t>
            </a:r>
          </a:p>
        </p:txBody>
      </p:sp>
      <p:sp>
        <p:nvSpPr>
          <p:cNvPr id="252" name="Des Ruches pour la biodiversité…"/>
          <p:cNvSpPr txBox="1">
            <a:spLocks noGrp="1"/>
          </p:cNvSpPr>
          <p:nvPr>
            <p:ph type="body" sz="quarter" idx="4294967295"/>
          </p:nvPr>
        </p:nvSpPr>
        <p:spPr>
          <a:xfrm>
            <a:off x="1409852" y="3412260"/>
            <a:ext cx="3857626" cy="2716415"/>
          </a:xfrm>
          <a:prstGeom prst="rect">
            <a:avLst/>
          </a:prstGeom>
        </p:spPr>
        <p:txBody>
          <a:bodyPr>
            <a:normAutofit/>
          </a:bodyPr>
          <a:lstStyle/>
          <a:p>
            <a:pPr marL="0" indent="0">
              <a:buSzTx/>
              <a:buFontTx/>
              <a:buNone/>
              <a:defRPr sz="2500" b="1">
                <a:solidFill>
                  <a:srgbClr val="0A2253"/>
                </a:solidFill>
                <a:latin typeface="Bricolage Grotesque 14pt ExtraLight"/>
                <a:ea typeface="Bricolage Grotesque 14pt ExtraLight"/>
                <a:cs typeface="Bricolage Grotesque 14pt ExtraLight"/>
                <a:sym typeface="Bricolage Grotesque 14pt ExtraLight"/>
              </a:defRPr>
            </a:pPr>
            <a:r>
              <a:t>Des Ruches pour la biodiversité</a:t>
            </a:r>
          </a:p>
          <a:p>
            <a:pPr marL="0" indent="0">
              <a:lnSpc>
                <a:spcPct val="100000"/>
              </a:lnSpc>
              <a:buSzTx/>
              <a:buFontTx/>
              <a:buNone/>
              <a:defRPr sz="1400">
                <a:solidFill>
                  <a:srgbClr val="0A2253"/>
                </a:solidFill>
                <a:latin typeface="Bricolage Grotesque 14pt ExtraLight"/>
                <a:ea typeface="Bricolage Grotesque 14pt ExtraLight"/>
                <a:cs typeface="Bricolage Grotesque 14pt ExtraLight"/>
                <a:sym typeface="Bricolage Grotesque 14pt ExtraLight"/>
              </a:defRPr>
            </a:pPr>
            <a:r>
              <a:t>Deux ruches de plus de 30 000 abeilles chacune ont pris place sur le toit du Connecteur grâce à AbeillesetCie et Agri-Renfort.</a:t>
            </a:r>
          </a:p>
          <a:p>
            <a:pPr marL="0" indent="0">
              <a:lnSpc>
                <a:spcPct val="100000"/>
              </a:lnSpc>
              <a:buSzTx/>
              <a:buFontTx/>
              <a:buNone/>
              <a:defRPr sz="1400">
                <a:solidFill>
                  <a:srgbClr val="0A2253"/>
                </a:solidFill>
                <a:latin typeface="Bricolage Grotesque 14pt ExtraLight"/>
                <a:ea typeface="Bricolage Grotesque 14pt ExtraLight"/>
                <a:cs typeface="Bricolage Grotesque 14pt ExtraLight"/>
                <a:sym typeface="Bricolage Grotesque 14pt ExtraLight"/>
              </a:defRPr>
            </a:pPr>
            <a:r>
              <a:t>Une nouvelle action pour la biodiversité urbaine et la préservation de ces 60.000 pollinisateurs essentiels dans le cadre de notre démarche éco-responsable quotidienne.</a:t>
            </a:r>
          </a:p>
        </p:txBody>
      </p:sp>
      <p:sp>
        <p:nvSpPr>
          <p:cNvPr id="253" name="Espace réservé du texte 4"/>
          <p:cNvSpPr/>
          <p:nvPr/>
        </p:nvSpPr>
        <p:spPr>
          <a:xfrm>
            <a:off x="6924522" y="3420672"/>
            <a:ext cx="3857626" cy="2699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1000"/>
              </a:spcBef>
              <a:defRPr sz="2500" b="1">
                <a:solidFill>
                  <a:srgbClr val="0A2253"/>
                </a:solidFill>
                <a:latin typeface="Bricolage Grotesque 14pt ExtraLight"/>
                <a:ea typeface="Bricolage Grotesque 14pt ExtraLight"/>
                <a:cs typeface="Bricolage Grotesque 14pt ExtraLight"/>
                <a:sym typeface="Bricolage Grotesque 14pt ExtraLight"/>
              </a:defRPr>
            </a:pPr>
            <a:r>
              <a:t>Des Espaces verts sans pesticides</a:t>
            </a:r>
          </a:p>
          <a:p>
            <a:pPr>
              <a:lnSpc>
                <a:spcPct val="90000"/>
              </a:lnSpc>
              <a:spcBef>
                <a:spcPts val="1000"/>
              </a:spcBef>
              <a:defRPr sz="1400">
                <a:solidFill>
                  <a:srgbClr val="0A2253"/>
                </a:solidFill>
                <a:latin typeface="Bricolage Grotesque 14pt ExtraLight"/>
                <a:ea typeface="Bricolage Grotesque 14pt ExtraLight"/>
                <a:cs typeface="Bricolage Grotesque 14pt ExtraLight"/>
                <a:sym typeface="Bricolage Grotesque 14pt ExtraLight"/>
              </a:defRPr>
            </a:pPr>
            <a:r>
              <a:t>Les espaces verts du Connecteur Biarritz sont entretenus avec des traitements naturels sans aucun pesticides avec notre prestataire In’Flor.</a:t>
            </a:r>
          </a:p>
          <a:p>
            <a:pPr>
              <a:lnSpc>
                <a:spcPct val="90000"/>
              </a:lnSpc>
              <a:spcBef>
                <a:spcPts val="1000"/>
              </a:spcBef>
              <a:defRPr sz="1400">
                <a:solidFill>
                  <a:srgbClr val="0A2253"/>
                </a:solidFill>
                <a:latin typeface="Bricolage Grotesque 14pt ExtraLight"/>
                <a:ea typeface="Bricolage Grotesque 14pt ExtraLight"/>
                <a:cs typeface="Bricolage Grotesque 14pt ExtraLight"/>
                <a:sym typeface="Bricolage Grotesque 14pt ExtraLight"/>
              </a:defRPr>
            </a:pPr>
            <a:endParaRPr/>
          </a:p>
          <a:p>
            <a:pPr>
              <a:lnSpc>
                <a:spcPct val="90000"/>
              </a:lnSpc>
              <a:spcBef>
                <a:spcPts val="1000"/>
              </a:spcBef>
              <a:defRPr sz="1400">
                <a:solidFill>
                  <a:srgbClr val="0A2253"/>
                </a:solidFill>
                <a:latin typeface="Bricolage Grotesque 14pt ExtraLight"/>
                <a:ea typeface="Bricolage Grotesque 14pt ExtraLight"/>
                <a:cs typeface="Bricolage Grotesque 14pt ExtraLight"/>
                <a:sym typeface="Bricolage Grotesque 14pt ExtraLight"/>
              </a:defRPr>
            </a:pPr>
            <a:r>
              <a:t>Des aromates à disposition dans le Forum pour les restaurants et les membres.</a:t>
            </a:r>
          </a:p>
        </p:txBody>
      </p:sp>
      <p:pic>
        <p:nvPicPr>
          <p:cNvPr id="254" name="Image" descr="Image"/>
          <p:cNvPicPr>
            <a:picLocks noChangeAspect="1"/>
          </p:cNvPicPr>
          <p:nvPr/>
        </p:nvPicPr>
        <p:blipFill>
          <a:blip r:embed="rId2"/>
          <a:srcRect t="24270" b="43389"/>
          <a:stretch>
            <a:fillRect/>
          </a:stretch>
        </p:blipFill>
        <p:spPr>
          <a:xfrm>
            <a:off x="1409852" y="1336625"/>
            <a:ext cx="3857586" cy="1871357"/>
          </a:xfrm>
          <a:prstGeom prst="rect">
            <a:avLst/>
          </a:prstGeom>
          <a:ln w="12700">
            <a:miter lim="400000"/>
          </a:ln>
        </p:spPr>
      </p:pic>
      <p:pic>
        <p:nvPicPr>
          <p:cNvPr id="255" name="Image" descr="Image"/>
          <p:cNvPicPr>
            <a:picLocks noChangeAspect="1"/>
          </p:cNvPicPr>
          <p:nvPr/>
        </p:nvPicPr>
        <p:blipFill>
          <a:blip r:embed="rId3"/>
          <a:srcRect t="10906" b="16184"/>
          <a:stretch>
            <a:fillRect/>
          </a:stretch>
        </p:blipFill>
        <p:spPr>
          <a:xfrm>
            <a:off x="6924522" y="1334442"/>
            <a:ext cx="3857626" cy="1875718"/>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Espace réservé pour une image  2" descr="Espace réservé pour une image  2"/>
          <p:cNvPicPr>
            <a:picLocks noChangeAspect="1"/>
          </p:cNvPicPr>
          <p:nvPr/>
        </p:nvPicPr>
        <p:blipFill>
          <a:blip r:embed="rId2"/>
          <a:srcRect l="22718" r="22718"/>
          <a:stretch>
            <a:fillRect/>
          </a:stretch>
        </p:blipFill>
        <p:spPr>
          <a:xfrm>
            <a:off x="6096000" y="669923"/>
            <a:ext cx="5453063" cy="555942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cubicBezTo>
                  <a:pt x="1612" y="0"/>
                  <a:pt x="0" y="1581"/>
                  <a:pt x="0" y="3531"/>
                </a:cubicBezTo>
                <a:lnTo>
                  <a:pt x="0" y="21600"/>
                </a:lnTo>
                <a:lnTo>
                  <a:pt x="18000" y="21600"/>
                </a:lnTo>
                <a:cubicBezTo>
                  <a:pt x="19988" y="21600"/>
                  <a:pt x="21600" y="20019"/>
                  <a:pt x="21600" y="18069"/>
                </a:cubicBezTo>
                <a:lnTo>
                  <a:pt x="21600" y="0"/>
                </a:lnTo>
                <a:lnTo>
                  <a:pt x="3600" y="0"/>
                </a:lnTo>
                <a:close/>
              </a:path>
            </a:pathLst>
          </a:custGeom>
          <a:ln w="12700">
            <a:miter lim="400000"/>
          </a:ln>
        </p:spPr>
      </p:pic>
      <p:sp>
        <p:nvSpPr>
          <p:cNvPr id="258" name="Espace réservé du texte 2"/>
          <p:cNvSpPr/>
          <p:nvPr/>
        </p:nvSpPr>
        <p:spPr>
          <a:xfrm>
            <a:off x="422476" y="970289"/>
            <a:ext cx="5428216" cy="601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685800">
              <a:lnSpc>
                <a:spcPct val="90000"/>
              </a:lnSpc>
              <a:spcBef>
                <a:spcPts val="700"/>
              </a:spcBef>
              <a:defRPr sz="3300" b="1">
                <a:solidFill>
                  <a:srgbClr val="0A2253"/>
                </a:solidFill>
                <a:latin typeface="Voyage Bold"/>
                <a:ea typeface="Voyage Bold"/>
                <a:cs typeface="Voyage Bold"/>
                <a:sym typeface="Voyage Bold"/>
              </a:defRPr>
            </a:lvl1pPr>
          </a:lstStyle>
          <a:p>
            <a:r>
              <a:t>Engagement solidaire</a:t>
            </a:r>
          </a:p>
        </p:txBody>
      </p:sp>
      <p:sp>
        <p:nvSpPr>
          <p:cNvPr id="259" name="Espace réservé du texte 4"/>
          <p:cNvSpPr/>
          <p:nvPr/>
        </p:nvSpPr>
        <p:spPr>
          <a:xfrm>
            <a:off x="493280" y="2409760"/>
            <a:ext cx="4536690" cy="2809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1000"/>
              </a:spcBef>
              <a:defRPr sz="2500" b="1">
                <a:solidFill>
                  <a:srgbClr val="0A2253"/>
                </a:solidFill>
                <a:latin typeface="Bricolage Grotesque 14pt ExtraLight"/>
                <a:ea typeface="Bricolage Grotesque 14pt ExtraLight"/>
                <a:cs typeface="Bricolage Grotesque 14pt ExtraLight"/>
                <a:sym typeface="Bricolage Grotesque 14pt ExtraLight"/>
              </a:defRPr>
            </a:pPr>
            <a:r>
              <a:t>Collectes et dons aux associations</a:t>
            </a:r>
          </a:p>
          <a:p>
            <a:pPr>
              <a:lnSpc>
                <a:spcPct val="90000"/>
              </a:lnSpc>
              <a:spcBef>
                <a:spcPts val="1000"/>
              </a:spcBef>
              <a:defRPr sz="1400">
                <a:solidFill>
                  <a:srgbClr val="0A2253"/>
                </a:solidFill>
                <a:latin typeface="Bricolage Grotesque 14pt ExtraLight"/>
                <a:ea typeface="Bricolage Grotesque 14pt ExtraLight"/>
                <a:cs typeface="Bricolage Grotesque 14pt ExtraLight"/>
                <a:sym typeface="Bricolage Grotesque 14pt ExtraLight"/>
              </a:defRPr>
            </a:pPr>
            <a:endParaRPr/>
          </a:p>
          <a:p>
            <a:pPr>
              <a:lnSpc>
                <a:spcPct val="90000"/>
              </a:lnSpc>
              <a:spcBef>
                <a:spcPts val="1000"/>
              </a:spcBef>
              <a:defRPr sz="1400">
                <a:solidFill>
                  <a:srgbClr val="0A2253"/>
                </a:solidFill>
                <a:latin typeface="Bricolage Grotesque 14pt ExtraLight"/>
                <a:ea typeface="Bricolage Grotesque 14pt ExtraLight"/>
                <a:cs typeface="Bricolage Grotesque 14pt ExtraLight"/>
                <a:sym typeface="Bricolage Grotesque 14pt ExtraLight"/>
              </a:defRPr>
            </a:pPr>
            <a:r>
              <a:t>Des dons d’invendus alimentaires et des collectes, d’objets ou vêtements sont régulièrement mises en place en partenariat avec des associations.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C67575-6C39-A259-5BD0-25E49551C4A3}"/>
              </a:ext>
            </a:extLst>
          </p:cNvPr>
          <p:cNvSpPr>
            <a:spLocks noGrp="1"/>
          </p:cNvSpPr>
          <p:nvPr>
            <p:ph type="title"/>
          </p:nvPr>
        </p:nvSpPr>
        <p:spPr/>
        <p:txBody>
          <a:bodyPr/>
          <a:lstStyle/>
          <a:p>
            <a:r>
              <a:rPr lang="fr-FR" dirty="0"/>
              <a:t>RICS « </a:t>
            </a:r>
            <a:r>
              <a:rPr lang="fr-FR" dirty="0" err="1"/>
              <a:t>red</a:t>
            </a:r>
            <a:r>
              <a:rPr lang="fr-FR" dirty="0"/>
              <a:t> book » 2025 </a:t>
            </a:r>
          </a:p>
        </p:txBody>
      </p:sp>
      <p:sp>
        <p:nvSpPr>
          <p:cNvPr id="3" name="Espace réservé du contenu 2">
            <a:extLst>
              <a:ext uri="{FF2B5EF4-FFF2-40B4-BE49-F238E27FC236}">
                <a16:creationId xmlns:a16="http://schemas.microsoft.com/office/drawing/2014/main" id="{685FA886-1ADA-EDE6-1D1B-6CD90E8524E1}"/>
              </a:ext>
            </a:extLst>
          </p:cNvPr>
          <p:cNvSpPr>
            <a:spLocks noGrp="1"/>
          </p:cNvSpPr>
          <p:nvPr>
            <p:ph idx="1"/>
          </p:nvPr>
        </p:nvSpPr>
        <p:spPr>
          <a:xfrm>
            <a:off x="834656" y="1674628"/>
            <a:ext cx="9872871" cy="4038600"/>
          </a:xfrm>
        </p:spPr>
        <p:txBody>
          <a:bodyPr>
            <a:normAutofit fontScale="25000" lnSpcReduction="20000"/>
          </a:bodyPr>
          <a:lstStyle/>
          <a:p>
            <a:pPr marL="45720" indent="0">
              <a:buNone/>
            </a:pPr>
            <a:r>
              <a:rPr lang="fr-FR" sz="4800" dirty="0"/>
              <a:t>(page 57) :</a:t>
            </a:r>
          </a:p>
          <a:p>
            <a:pPr marL="45720" indent="0">
              <a:buNone/>
            </a:pPr>
            <a:r>
              <a:rPr lang="en-GB" sz="5600" i="1" dirty="0"/>
              <a:t> Consideration of any significant environmental, social and governance (ESG) factors Implementation</a:t>
            </a:r>
          </a:p>
          <a:p>
            <a:r>
              <a:rPr lang="en-GB" sz="5600" i="1" dirty="0"/>
              <a:t> 1 </a:t>
            </a:r>
            <a:r>
              <a:rPr lang="en-GB" sz="5600" b="1" i="1" dirty="0"/>
              <a:t>The terms of engagement must include </a:t>
            </a:r>
            <a:r>
              <a:rPr lang="en-GB" sz="5600" i="1" dirty="0"/>
              <a:t>any requirements in relation to the consideration of significant environmental, social and governance (ESG) factors.</a:t>
            </a:r>
          </a:p>
          <a:p>
            <a:r>
              <a:rPr lang="en-GB" sz="5600" i="1" dirty="0"/>
              <a:t> 2 Requirements may include ESG matters that relate to the activities of the valuer such as the incorporation of ESG considerations into inspection and investigation. They may also include resources such as ESG performance data, ESG risk assessment and relevant cost </a:t>
            </a:r>
            <a:r>
              <a:rPr lang="en-GB" sz="5600" b="1" i="1" dirty="0"/>
              <a:t>information that may be required from the client and/or additional experts commissioned in accordance with PS 2 paragraph 2.4. </a:t>
            </a:r>
            <a:r>
              <a:rPr lang="en-GB" sz="5600" i="1" dirty="0"/>
              <a:t>Such resources must be considered in the same way as referred to in VPS 1 paragraph 3.2(j); in each case </a:t>
            </a:r>
            <a:r>
              <a:rPr lang="en-GB" sz="5600" b="1" i="1" dirty="0"/>
              <a:t>the valuer must judge the extent to which the information to be provided is likely to be reliable, being mindful to recognise and not exceed the limitations of their qualification and expertise in this respect</a:t>
            </a:r>
            <a:r>
              <a:rPr lang="en-GB" sz="5600" i="1" dirty="0"/>
              <a:t>. Where the valuer does not have the qualification and expertise to judge the reliability of ESG resources provided that may be relevant to the valuation (such as, in some cases, cost information), this must be considered as part of the limitations referred to in VPS 1 paragraph 3.2(</a:t>
            </a:r>
            <a:r>
              <a:rPr lang="en-GB" sz="5600" i="1" dirty="0" err="1"/>
              <a:t>i</a:t>
            </a:r>
            <a:r>
              <a:rPr lang="en-GB" sz="5600" i="1" dirty="0"/>
              <a:t>), with appropriate limits on liability as referred to in VPS 1 paragraph 3.2(r).</a:t>
            </a:r>
          </a:p>
          <a:p>
            <a:r>
              <a:rPr lang="en-GB" sz="5600" i="1" dirty="0"/>
              <a:t> 3 The valuation must consider the potential impact of significant ESG factors on value, to the extent that such factors are reasonably identifiable and quantifiable. The level of ESG consideration will be commensurate with the type of asset or liability, location and purpose of the valuation. </a:t>
            </a:r>
            <a:r>
              <a:rPr lang="en-GB" sz="5600" b="1" i="1" dirty="0"/>
              <a:t>Upon consideration, there may not be any significant ESG factors that impact the valuation, in which case this must be stated, along with appropriate justification.</a:t>
            </a:r>
          </a:p>
          <a:p>
            <a:r>
              <a:rPr lang="en-GB" sz="5600" i="1" dirty="0"/>
              <a:t> 4 Relevant limitations on ESG considerations must also be clarified at this stage, such as, but not limited to, clarifying that the valuation does not constitute an ESG risk assessment or ESG rating.</a:t>
            </a:r>
          </a:p>
          <a:p>
            <a:r>
              <a:rPr lang="en-GB" sz="5600" i="1" dirty="0"/>
              <a:t> 5 Any client requirement to consider ESG matters, including specific measurements and strategies that are applicable and/or relevant only to the client, must be identified and agreed in the terms of engagement or as a separate instruction. These requirements must be considered in a way that is appropriate to the basis of value and any special assumptions. 6 Examples of ESG factors are included in IVS 104 Data and Inputs.</a:t>
            </a:r>
            <a:endParaRPr lang="fr-FR" sz="5600" dirty="0"/>
          </a:p>
          <a:p>
            <a:pPr marL="45720" indent="0">
              <a:buNone/>
            </a:pPr>
            <a:endParaRPr lang="fr-FR" sz="3700" dirty="0"/>
          </a:p>
        </p:txBody>
      </p:sp>
      <p:pic>
        <p:nvPicPr>
          <p:cNvPr id="4" name="Espace réservé du contenu 4" descr="Une image contenant capture d’écran, texte, Graphique, conception&#10;&#10;Le contenu généré par l’IA peut être incorrect.">
            <a:extLst>
              <a:ext uri="{FF2B5EF4-FFF2-40B4-BE49-F238E27FC236}">
                <a16:creationId xmlns:a16="http://schemas.microsoft.com/office/drawing/2014/main" id="{FE35647F-18A8-0B7A-31D1-5BCF6C6D2DE0}"/>
              </a:ext>
            </a:extLst>
          </p:cNvPr>
          <p:cNvPicPr>
            <a:picLocks noChangeAspect="1"/>
          </p:cNvPicPr>
          <p:nvPr/>
        </p:nvPicPr>
        <p:blipFill>
          <a:blip r:embed="rId2">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1551166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8F696-55A1-EC3B-8C8B-3489CC68D1A1}"/>
              </a:ext>
            </a:extLst>
          </p:cNvPr>
          <p:cNvSpPr>
            <a:spLocks noGrp="1"/>
          </p:cNvSpPr>
          <p:nvPr>
            <p:ph type="title"/>
          </p:nvPr>
        </p:nvSpPr>
        <p:spPr>
          <a:xfrm>
            <a:off x="1143000" y="762000"/>
            <a:ext cx="9875520" cy="598415"/>
          </a:xfrm>
        </p:spPr>
        <p:txBody>
          <a:bodyPr>
            <a:normAutofit fontScale="90000"/>
          </a:bodyPr>
          <a:lstStyle/>
          <a:p>
            <a:pPr algn="ctr"/>
            <a:r>
              <a:rPr lang="en-GB">
                <a:solidFill>
                  <a:schemeClr val="tx1"/>
                </a:solidFill>
              </a:rPr>
              <a:t>ESG Data List for Real Estate Valuations</a:t>
            </a:r>
            <a:br>
              <a:rPr lang="en-GB"/>
            </a:br>
            <a:endParaRPr lang="en-GB">
              <a:solidFill>
                <a:schemeClr val="tx1"/>
              </a:solidFill>
            </a:endParaRPr>
          </a:p>
        </p:txBody>
      </p:sp>
      <p:graphicFrame>
        <p:nvGraphicFramePr>
          <p:cNvPr id="5" name="Table 5">
            <a:extLst>
              <a:ext uri="{FF2B5EF4-FFF2-40B4-BE49-F238E27FC236}">
                <a16:creationId xmlns:a16="http://schemas.microsoft.com/office/drawing/2014/main" id="{C23F356C-8EDD-3AC3-0458-12DBA185229B}"/>
              </a:ext>
            </a:extLst>
          </p:cNvPr>
          <p:cNvGraphicFramePr>
            <a:graphicFrameLocks noGrp="1"/>
          </p:cNvGraphicFramePr>
          <p:nvPr>
            <p:ph idx="1"/>
          </p:nvPr>
        </p:nvGraphicFramePr>
        <p:xfrm>
          <a:off x="344620" y="1360415"/>
          <a:ext cx="11533702" cy="3533140"/>
        </p:xfrm>
        <a:graphic>
          <a:graphicData uri="http://schemas.openxmlformats.org/drawingml/2006/table">
            <a:tbl>
              <a:tblPr firstRow="1" bandRow="1">
                <a:tableStyleId>{5C22544A-7EE6-4342-B048-85BDC9FD1C3A}</a:tableStyleId>
              </a:tblPr>
              <a:tblGrid>
                <a:gridCol w="554805">
                  <a:extLst>
                    <a:ext uri="{9D8B030D-6E8A-4147-A177-3AD203B41FA5}">
                      <a16:colId xmlns:a16="http://schemas.microsoft.com/office/drawing/2014/main" val="3692721708"/>
                    </a:ext>
                  </a:extLst>
                </a:gridCol>
                <a:gridCol w="1379060">
                  <a:extLst>
                    <a:ext uri="{9D8B030D-6E8A-4147-A177-3AD203B41FA5}">
                      <a16:colId xmlns:a16="http://schemas.microsoft.com/office/drawing/2014/main" val="2364234271"/>
                    </a:ext>
                  </a:extLst>
                </a:gridCol>
                <a:gridCol w="2441309">
                  <a:extLst>
                    <a:ext uri="{9D8B030D-6E8A-4147-A177-3AD203B41FA5}">
                      <a16:colId xmlns:a16="http://schemas.microsoft.com/office/drawing/2014/main" val="4142962175"/>
                    </a:ext>
                  </a:extLst>
                </a:gridCol>
                <a:gridCol w="2014203">
                  <a:extLst>
                    <a:ext uri="{9D8B030D-6E8A-4147-A177-3AD203B41FA5}">
                      <a16:colId xmlns:a16="http://schemas.microsoft.com/office/drawing/2014/main" val="50154803"/>
                    </a:ext>
                  </a:extLst>
                </a:gridCol>
                <a:gridCol w="1593373">
                  <a:extLst>
                    <a:ext uri="{9D8B030D-6E8A-4147-A177-3AD203B41FA5}">
                      <a16:colId xmlns:a16="http://schemas.microsoft.com/office/drawing/2014/main" val="1304051496"/>
                    </a:ext>
                  </a:extLst>
                </a:gridCol>
                <a:gridCol w="3550952">
                  <a:extLst>
                    <a:ext uri="{9D8B030D-6E8A-4147-A177-3AD203B41FA5}">
                      <a16:colId xmlns:a16="http://schemas.microsoft.com/office/drawing/2014/main" val="1928662822"/>
                    </a:ext>
                  </a:extLst>
                </a:gridCol>
              </a:tblGrid>
              <a:tr h="370840">
                <a:tc>
                  <a:txBody>
                    <a:bodyPr/>
                    <a:lstStyle/>
                    <a:p>
                      <a:endParaRPr lang="en-GB" sz="1050"/>
                    </a:p>
                  </a:txBody>
                  <a:tcPr/>
                </a:tc>
                <a:tc>
                  <a:txBody>
                    <a:bodyPr/>
                    <a:lstStyle/>
                    <a:p>
                      <a:r>
                        <a:rPr lang="en-GB" sz="1050" dirty="0"/>
                        <a:t>ESG indicator</a:t>
                      </a:r>
                    </a:p>
                  </a:txBody>
                  <a:tcPr/>
                </a:tc>
                <a:tc>
                  <a:txBody>
                    <a:bodyPr/>
                    <a:lstStyle/>
                    <a:p>
                      <a:pPr lvl="0">
                        <a:buNone/>
                      </a:pPr>
                      <a:r>
                        <a:rPr lang="en-GB" sz="1050" dirty="0"/>
                        <a:t>Requirement</a:t>
                      </a:r>
                    </a:p>
                  </a:txBody>
                  <a:tcPr/>
                </a:tc>
                <a:tc>
                  <a:txBody>
                    <a:bodyPr/>
                    <a:lstStyle/>
                    <a:p>
                      <a:r>
                        <a:rPr lang="en-GB" sz="1050" dirty="0"/>
                        <a:t>Data to be captured and analysed</a:t>
                      </a:r>
                    </a:p>
                  </a:txBody>
                  <a:tcPr/>
                </a:tc>
                <a:tc>
                  <a:txBody>
                    <a:bodyPr/>
                    <a:lstStyle/>
                    <a:p>
                      <a:r>
                        <a:rPr lang="en-GB" sz="1050" dirty="0"/>
                        <a:t>Unit of measurement / indicative performance measure</a:t>
                      </a:r>
                    </a:p>
                  </a:txBody>
                  <a:tcPr/>
                </a:tc>
                <a:tc>
                  <a:txBody>
                    <a:bodyPr/>
                    <a:lstStyle/>
                    <a:p>
                      <a:r>
                        <a:rPr lang="en-GB" sz="1050" dirty="0"/>
                        <a:t>Explanatory note</a:t>
                      </a:r>
                    </a:p>
                  </a:txBody>
                  <a:tcPr/>
                </a:tc>
                <a:extLst>
                  <a:ext uri="{0D108BD9-81ED-4DB2-BD59-A6C34878D82A}">
                    <a16:rowId xmlns:a16="http://schemas.microsoft.com/office/drawing/2014/main" val="1670367201"/>
                  </a:ext>
                </a:extLst>
              </a:tr>
              <a:tr h="370840">
                <a:tc>
                  <a:txBody>
                    <a:bodyPr/>
                    <a:lstStyle/>
                    <a:p>
                      <a:r>
                        <a:rPr lang="en-GB" sz="1000" dirty="0"/>
                        <a:t>E.01</a:t>
                      </a:r>
                    </a:p>
                  </a:txBody>
                  <a:tcPr/>
                </a:tc>
                <a:tc>
                  <a:txBody>
                    <a:bodyPr/>
                    <a:lstStyle/>
                    <a:p>
                      <a:r>
                        <a:rPr lang="en-GB" sz="1000" dirty="0"/>
                        <a:t>Energy Performance Certificate (EPC)</a:t>
                      </a:r>
                    </a:p>
                  </a:txBody>
                  <a:tcPr/>
                </a:tc>
                <a:tc>
                  <a:txBody>
                    <a:bodyPr/>
                    <a:lstStyle/>
                    <a:p>
                      <a:pPr lvl="0" algn="l">
                        <a:lnSpc>
                          <a:spcPct val="100000"/>
                        </a:lnSpc>
                        <a:spcBef>
                          <a:spcPts val="0"/>
                        </a:spcBef>
                        <a:spcAft>
                          <a:spcPts val="0"/>
                        </a:spcAft>
                        <a:buNone/>
                      </a:pPr>
                      <a:r>
                        <a:rPr lang="en-GB" sz="1000" b="0" i="0" u="none" strike="noStrike" noProof="0" dirty="0">
                          <a:latin typeface="Corbel"/>
                        </a:rPr>
                        <a:t>Is the property EPC grade aligned with regulation expectations?</a:t>
                      </a:r>
                      <a:endParaRPr lang="en-US" dirty="0"/>
                    </a:p>
                    <a:p>
                      <a:pPr lvl="0">
                        <a:buNone/>
                      </a:pPr>
                      <a:endParaRPr lang="en-GB" sz="1000"/>
                    </a:p>
                  </a:txBody>
                  <a:tcPr/>
                </a:tc>
                <a:tc>
                  <a:txBody>
                    <a:bodyPr/>
                    <a:lstStyle/>
                    <a:p>
                      <a:r>
                        <a:rPr lang="en-GB" sz="1000" dirty="0"/>
                        <a:t>EPC rating</a:t>
                      </a:r>
                    </a:p>
                  </a:txBody>
                  <a:tcPr/>
                </a:tc>
                <a:tc>
                  <a:txBody>
                    <a:bodyPr/>
                    <a:lstStyle/>
                    <a:p>
                      <a:r>
                        <a:rPr lang="en-GB" sz="1000" dirty="0"/>
                        <a:t>Energy label (A-G)</a:t>
                      </a:r>
                    </a:p>
                    <a:p>
                      <a:pPr lvl="0">
                        <a:buNone/>
                      </a:pPr>
                      <a:r>
                        <a:rPr lang="en-GB" sz="1000" dirty="0" err="1"/>
                        <a:t>KwH</a:t>
                      </a:r>
                      <a:r>
                        <a:rPr lang="en-GB" sz="1000" dirty="0"/>
                        <a:t>/m2</a:t>
                      </a:r>
                    </a:p>
                  </a:txBody>
                  <a:tcPr/>
                </a:tc>
                <a:tc>
                  <a:txBody>
                    <a:bodyPr/>
                    <a:lstStyle/>
                    <a:p>
                      <a:pPr marL="285750" marR="0" lvl="0" indent="-285750" algn="l">
                        <a:lnSpc>
                          <a:spcPct val="90000"/>
                        </a:lnSpc>
                        <a:spcBef>
                          <a:spcPts val="200"/>
                        </a:spcBef>
                        <a:spcAft>
                          <a:spcPts val="400"/>
                        </a:spcAft>
                        <a:buFont typeface="Arial"/>
                        <a:buChar char="•"/>
                      </a:pPr>
                      <a:r>
                        <a:rPr lang="en-GB" sz="1000" b="0" i="1" u="none" strike="noStrike" noProof="0" dirty="0">
                          <a:solidFill>
                            <a:schemeClr val="tx1"/>
                          </a:solidFill>
                          <a:latin typeface="Corbel"/>
                        </a:rPr>
                        <a:t>Definition (referenced)</a:t>
                      </a:r>
                      <a:endParaRPr lang="en-US" sz="1000" b="0" i="1" u="none" strike="noStrike" noProof="0" dirty="0">
                        <a:solidFill>
                          <a:srgbClr val="000000"/>
                        </a:solidFill>
                        <a:latin typeface="Corbel"/>
                      </a:endParaRPr>
                    </a:p>
                    <a:p>
                      <a:pPr marL="285750" marR="0" lvl="0" indent="-285750" algn="l">
                        <a:lnSpc>
                          <a:spcPct val="90000"/>
                        </a:lnSpc>
                        <a:spcBef>
                          <a:spcPts val="200"/>
                        </a:spcBef>
                        <a:spcAft>
                          <a:spcPts val="400"/>
                        </a:spcAft>
                        <a:buFont typeface="Arial"/>
                        <a:buChar char="•"/>
                      </a:pPr>
                      <a:r>
                        <a:rPr lang="en-GB" sz="1000" b="0" i="1" u="none" strike="noStrike" noProof="0" dirty="0">
                          <a:solidFill>
                            <a:schemeClr val="tx1"/>
                          </a:solidFill>
                          <a:latin typeface="Corbel"/>
                        </a:rPr>
                        <a:t>EU legislative reference where applicable</a:t>
                      </a:r>
                      <a:endParaRPr lang="en-GB" sz="1000" b="0" i="1" u="none" strike="noStrike" noProof="0" dirty="0">
                        <a:solidFill>
                          <a:srgbClr val="000000"/>
                        </a:solidFill>
                        <a:latin typeface="Corbel"/>
                      </a:endParaRPr>
                    </a:p>
                    <a:p>
                      <a:pPr marL="285750" marR="0" lvl="0" indent="-285750" algn="l">
                        <a:lnSpc>
                          <a:spcPct val="90000"/>
                        </a:lnSpc>
                        <a:spcBef>
                          <a:spcPts val="200"/>
                        </a:spcBef>
                        <a:spcAft>
                          <a:spcPts val="400"/>
                        </a:spcAft>
                        <a:buFont typeface="Arial"/>
                        <a:buChar char="•"/>
                      </a:pPr>
                      <a:r>
                        <a:rPr lang="en-GB" sz="1000" b="0" i="1" u="none" strike="noStrike" noProof="0" dirty="0">
                          <a:solidFill>
                            <a:schemeClr val="tx1"/>
                          </a:solidFill>
                          <a:latin typeface="Corbel"/>
                        </a:rPr>
                        <a:t>(National) market practice reference</a:t>
                      </a:r>
                      <a:endParaRPr lang="en-US" sz="1000" b="0" i="1" u="none" strike="noStrike" noProof="0" dirty="0">
                        <a:solidFill>
                          <a:srgbClr val="000000"/>
                        </a:solidFill>
                        <a:latin typeface="Corbel"/>
                      </a:endParaRPr>
                    </a:p>
                    <a:p>
                      <a:pPr marL="285750" marR="0" lvl="0" indent="-285750" algn="l">
                        <a:lnSpc>
                          <a:spcPct val="90000"/>
                        </a:lnSpc>
                        <a:spcBef>
                          <a:spcPts val="200"/>
                        </a:spcBef>
                        <a:spcAft>
                          <a:spcPts val="400"/>
                        </a:spcAft>
                        <a:buFont typeface="Arial"/>
                        <a:buChar char="•"/>
                      </a:pPr>
                      <a:r>
                        <a:rPr lang="en-GB" sz="1000" b="0" i="1" u="none" strike="noStrike" noProof="0" dirty="0">
                          <a:solidFill>
                            <a:schemeClr val="tx1"/>
                          </a:solidFill>
                          <a:latin typeface="Corbel"/>
                        </a:rPr>
                        <a:t>(Potential) relevance for valuations</a:t>
                      </a:r>
                      <a:endParaRPr lang="en-US" sz="1000" b="0" i="1" u="none" strike="noStrike" noProof="0" dirty="0">
                        <a:solidFill>
                          <a:srgbClr val="000000"/>
                        </a:solidFill>
                        <a:latin typeface="Corbel"/>
                      </a:endParaRPr>
                    </a:p>
                    <a:p>
                      <a:pPr marL="285750" marR="0" lvl="0" indent="-285750" algn="l">
                        <a:lnSpc>
                          <a:spcPct val="90000"/>
                        </a:lnSpc>
                        <a:spcBef>
                          <a:spcPts val="200"/>
                        </a:spcBef>
                        <a:spcAft>
                          <a:spcPts val="400"/>
                        </a:spcAft>
                        <a:buFont typeface="Arial"/>
                        <a:buChar char="•"/>
                      </a:pPr>
                      <a:r>
                        <a:rPr lang="en-GB" sz="1000" b="0" i="1" u="none" strike="noStrike" noProof="0" dirty="0">
                          <a:solidFill>
                            <a:schemeClr val="tx1"/>
                          </a:solidFill>
                          <a:latin typeface="Corbel"/>
                        </a:rPr>
                        <a:t>Specify asset class(es) if not generally applicable</a:t>
                      </a:r>
                      <a:endParaRPr lang="en-GB" sz="1000" i="1" dirty="0">
                        <a:latin typeface="Corbel"/>
                      </a:endParaRPr>
                    </a:p>
                    <a:p>
                      <a:pPr marL="285750" marR="0" lvl="0" indent="-285750" algn="l">
                        <a:lnSpc>
                          <a:spcPct val="90000"/>
                        </a:lnSpc>
                        <a:spcBef>
                          <a:spcPts val="200"/>
                        </a:spcBef>
                        <a:spcAft>
                          <a:spcPts val="400"/>
                        </a:spcAft>
                        <a:buFont typeface="Arial"/>
                        <a:buChar char="•"/>
                      </a:pPr>
                      <a:r>
                        <a:rPr lang="en-GB" sz="1000" b="0" i="1" u="none" strike="noStrike" noProof="0" dirty="0">
                          <a:solidFill>
                            <a:schemeClr val="tx1"/>
                          </a:solidFill>
                          <a:latin typeface="Corbel"/>
                        </a:rPr>
                        <a:t>Specify data source (where applicable) – who is responsible?</a:t>
                      </a:r>
                    </a:p>
                    <a:p>
                      <a:pPr marL="171450" lvl="0" indent="-171450">
                        <a:buFont typeface="Arial"/>
                        <a:buChar char="•"/>
                      </a:pPr>
                      <a:endParaRPr lang="en-GB" sz="1000" dirty="0"/>
                    </a:p>
                  </a:txBody>
                  <a:tcPr/>
                </a:tc>
                <a:extLst>
                  <a:ext uri="{0D108BD9-81ED-4DB2-BD59-A6C34878D82A}">
                    <a16:rowId xmlns:a16="http://schemas.microsoft.com/office/drawing/2014/main" val="2463764187"/>
                  </a:ext>
                </a:extLst>
              </a:tr>
              <a:tr h="370840">
                <a:tc>
                  <a:txBody>
                    <a:bodyPr/>
                    <a:lstStyle/>
                    <a:p>
                      <a:r>
                        <a:rPr lang="en-GB" sz="1000" dirty="0"/>
                        <a:t>E.02</a:t>
                      </a:r>
                    </a:p>
                  </a:txBody>
                  <a:tcPr/>
                </a:tc>
                <a:tc>
                  <a:txBody>
                    <a:bodyPr/>
                    <a:lstStyle/>
                    <a:p>
                      <a:r>
                        <a:rPr lang="en-GB" sz="1000" dirty="0"/>
                        <a:t>Energy consumption and efficiency</a:t>
                      </a:r>
                    </a:p>
                  </a:txBody>
                  <a:tcPr/>
                </a:tc>
                <a:tc>
                  <a:txBody>
                    <a:bodyPr/>
                    <a:lstStyle/>
                    <a:p>
                      <a:pPr lvl="0">
                        <a:buNone/>
                      </a:pPr>
                      <a:r>
                        <a:rPr lang="en-GB" sz="1000" dirty="0"/>
                        <a:t>Where is the property in relation to others in terms of energy consumption and efficiency?</a:t>
                      </a:r>
                    </a:p>
                  </a:txBody>
                  <a:tcPr/>
                </a:tc>
                <a:tc>
                  <a:txBody>
                    <a:bodyPr/>
                    <a:lstStyle/>
                    <a:p>
                      <a:r>
                        <a:rPr lang="en-GB" sz="1000" dirty="0"/>
                        <a:t>Primary and final energy consumption</a:t>
                      </a:r>
                      <a:endParaRPr lang="en-US" dirty="0"/>
                    </a:p>
                    <a:p>
                      <a:r>
                        <a:rPr lang="en-GB" sz="1000" dirty="0"/>
                        <a:t>Energy audit </a:t>
                      </a:r>
                    </a:p>
                    <a:p>
                      <a:endParaRPr lang="en-GB" sz="1000"/>
                    </a:p>
                  </a:txBody>
                  <a:tcPr/>
                </a:tc>
                <a:tc>
                  <a:txBody>
                    <a:bodyPr/>
                    <a:lstStyle/>
                    <a:p>
                      <a:pPr marL="171450" indent="-171450">
                        <a:buFont typeface="Arial" panose="020B0604020202020204" pitchFamily="34" charset="0"/>
                        <a:buChar char="•"/>
                      </a:pPr>
                      <a:r>
                        <a:rPr lang="en-GB" sz="1000" dirty="0"/>
                        <a:t>kWh/m2/year</a:t>
                      </a:r>
                    </a:p>
                    <a:p>
                      <a:pPr marL="171450" indent="-171450">
                        <a:buFont typeface="Arial" panose="020B0604020202020204" pitchFamily="34" charset="0"/>
                        <a:buChar char="•"/>
                      </a:pPr>
                      <a:r>
                        <a:rPr lang="en-GB" sz="1000" dirty="0" err="1"/>
                        <a:t>interawatt</a:t>
                      </a:r>
                      <a:r>
                        <a:rPr lang="en-GB" sz="1000" dirty="0"/>
                        <a:t>-hours (</a:t>
                      </a:r>
                      <a:r>
                        <a:rPr lang="en-GB" sz="1000" dirty="0" err="1"/>
                        <a:t>TWh</a:t>
                      </a:r>
                      <a:r>
                        <a:rPr lang="en-GB" sz="1000" dirty="0"/>
                        <a:t>)</a:t>
                      </a:r>
                    </a:p>
                  </a:txBody>
                  <a:tcPr/>
                </a:tc>
                <a:tc>
                  <a:txBody>
                    <a:bodyPr/>
                    <a:lstStyle/>
                    <a:p>
                      <a:pPr lvl="0" algn="l">
                        <a:lnSpc>
                          <a:spcPct val="100000"/>
                        </a:lnSpc>
                        <a:spcBef>
                          <a:spcPts val="0"/>
                        </a:spcBef>
                        <a:spcAft>
                          <a:spcPts val="0"/>
                        </a:spcAft>
                        <a:buNone/>
                      </a:pPr>
                      <a:r>
                        <a:rPr lang="en-GB" sz="1000" b="0" i="0" u="none" strike="noStrike" noProof="0" dirty="0">
                          <a:latin typeface="Corbel"/>
                        </a:rPr>
                        <a:t>EPCs are not always based on real consumptions, while some local or EU regulations are based real energy consumptions. While the ratios can be impacted by the intensity of use and other factors, it is important to benchmark the property real performances against other properties in the same market. Market participants will increasingly consider this approach as well to benchmark properties.</a:t>
                      </a:r>
                      <a:endParaRPr lang="en-US" dirty="0"/>
                    </a:p>
                    <a:p>
                      <a:pPr lvl="0" algn="l">
                        <a:lnSpc>
                          <a:spcPct val="100000"/>
                        </a:lnSpc>
                        <a:spcBef>
                          <a:spcPts val="0"/>
                        </a:spcBef>
                        <a:spcAft>
                          <a:spcPts val="0"/>
                        </a:spcAft>
                        <a:buNone/>
                      </a:pPr>
                      <a:r>
                        <a:rPr lang="en-GB" sz="1000" b="0" i="0" u="none" strike="noStrike" noProof="0" dirty="0">
                          <a:latin typeface="Corbel"/>
                        </a:rPr>
                        <a:t>Scope 1 and 2</a:t>
                      </a:r>
                    </a:p>
                    <a:p>
                      <a:pPr lvl="0" algn="l">
                        <a:lnSpc>
                          <a:spcPct val="100000"/>
                        </a:lnSpc>
                        <a:spcBef>
                          <a:spcPts val="0"/>
                        </a:spcBef>
                        <a:spcAft>
                          <a:spcPts val="0"/>
                        </a:spcAft>
                        <a:buNone/>
                      </a:pPr>
                      <a:endParaRPr lang="en-GB" sz="1000" b="0" i="0" u="none" strike="noStrike" noProof="0" dirty="0">
                        <a:latin typeface="Corbel"/>
                      </a:endParaRPr>
                    </a:p>
                  </a:txBody>
                  <a:tcPr/>
                </a:tc>
                <a:extLst>
                  <a:ext uri="{0D108BD9-81ED-4DB2-BD59-A6C34878D82A}">
                    <a16:rowId xmlns:a16="http://schemas.microsoft.com/office/drawing/2014/main" val="4191948772"/>
                  </a:ext>
                </a:extLst>
              </a:tr>
            </a:tbl>
          </a:graphicData>
        </a:graphic>
      </p:graphicFrame>
      <p:sp>
        <p:nvSpPr>
          <p:cNvPr id="4" name="TextBox 3">
            <a:extLst>
              <a:ext uri="{FF2B5EF4-FFF2-40B4-BE49-F238E27FC236}">
                <a16:creationId xmlns:a16="http://schemas.microsoft.com/office/drawing/2014/main" id="{4C1EE275-4E48-9653-AA26-99CE0F16E140}"/>
              </a:ext>
            </a:extLst>
          </p:cNvPr>
          <p:cNvSpPr txBox="1"/>
          <p:nvPr/>
        </p:nvSpPr>
        <p:spPr>
          <a:xfrm>
            <a:off x="1143000" y="1046552"/>
            <a:ext cx="987287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rbel" panose="020B0503020204020204"/>
                <a:ea typeface="+mn-ea"/>
                <a:cs typeface="+mn-cs"/>
              </a:rPr>
              <a:t>EU legislative and market driven indicators</a:t>
            </a:r>
          </a:p>
        </p:txBody>
      </p:sp>
      <p:pic>
        <p:nvPicPr>
          <p:cNvPr id="3" name="Espace réservé du contenu 4" descr="Une image contenant capture d’écran, texte, Graphique, conception&#10;&#10;Le contenu généré par l’IA peut être incorrect.">
            <a:extLst>
              <a:ext uri="{FF2B5EF4-FFF2-40B4-BE49-F238E27FC236}">
                <a16:creationId xmlns:a16="http://schemas.microsoft.com/office/drawing/2014/main" id="{8C1A4336-AC64-516A-6A48-01FB8A04CA4E}"/>
              </a:ext>
            </a:extLst>
          </p:cNvPr>
          <p:cNvPicPr>
            <a:picLocks noChangeAspect="1"/>
          </p:cNvPicPr>
          <p:nvPr/>
        </p:nvPicPr>
        <p:blipFill>
          <a:blip r:embed="rId3">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4129390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8F696-55A1-EC3B-8C8B-3489CC68D1A1}"/>
              </a:ext>
            </a:extLst>
          </p:cNvPr>
          <p:cNvSpPr>
            <a:spLocks noGrp="1"/>
          </p:cNvSpPr>
          <p:nvPr>
            <p:ph type="title"/>
          </p:nvPr>
        </p:nvSpPr>
        <p:spPr>
          <a:xfrm>
            <a:off x="1143000" y="762000"/>
            <a:ext cx="9875520" cy="598415"/>
          </a:xfrm>
        </p:spPr>
        <p:txBody>
          <a:bodyPr>
            <a:normAutofit fontScale="90000"/>
          </a:bodyPr>
          <a:lstStyle/>
          <a:p>
            <a:pPr algn="ctr"/>
            <a:r>
              <a:rPr lang="en-GB">
                <a:solidFill>
                  <a:schemeClr val="tx1"/>
                </a:solidFill>
              </a:rPr>
              <a:t>ESG Data List for Real Estate Valuations</a:t>
            </a:r>
            <a:br>
              <a:rPr lang="en-GB"/>
            </a:br>
            <a:endParaRPr lang="en-GB">
              <a:solidFill>
                <a:schemeClr val="tx1"/>
              </a:solidFill>
            </a:endParaRPr>
          </a:p>
        </p:txBody>
      </p:sp>
      <p:graphicFrame>
        <p:nvGraphicFramePr>
          <p:cNvPr id="5" name="Table 5">
            <a:extLst>
              <a:ext uri="{FF2B5EF4-FFF2-40B4-BE49-F238E27FC236}">
                <a16:creationId xmlns:a16="http://schemas.microsoft.com/office/drawing/2014/main" id="{C23F356C-8EDD-3AC3-0458-12DBA185229B}"/>
              </a:ext>
            </a:extLst>
          </p:cNvPr>
          <p:cNvGraphicFramePr>
            <a:graphicFrameLocks noGrp="1"/>
          </p:cNvGraphicFramePr>
          <p:nvPr>
            <p:ph idx="1"/>
          </p:nvPr>
        </p:nvGraphicFramePr>
        <p:xfrm>
          <a:off x="346904" y="1588770"/>
          <a:ext cx="11498192" cy="3680460"/>
        </p:xfrm>
        <a:graphic>
          <a:graphicData uri="http://schemas.openxmlformats.org/drawingml/2006/table">
            <a:tbl>
              <a:tblPr firstRow="1" bandRow="1">
                <a:tableStyleId>{5C22544A-7EE6-4342-B048-85BDC9FD1C3A}</a:tableStyleId>
              </a:tblPr>
              <a:tblGrid>
                <a:gridCol w="553097">
                  <a:extLst>
                    <a:ext uri="{9D8B030D-6E8A-4147-A177-3AD203B41FA5}">
                      <a16:colId xmlns:a16="http://schemas.microsoft.com/office/drawing/2014/main" val="3692721708"/>
                    </a:ext>
                  </a:extLst>
                </a:gridCol>
                <a:gridCol w="1374814">
                  <a:extLst>
                    <a:ext uri="{9D8B030D-6E8A-4147-A177-3AD203B41FA5}">
                      <a16:colId xmlns:a16="http://schemas.microsoft.com/office/drawing/2014/main" val="2364234271"/>
                    </a:ext>
                  </a:extLst>
                </a:gridCol>
                <a:gridCol w="2433793">
                  <a:extLst>
                    <a:ext uri="{9D8B030D-6E8A-4147-A177-3AD203B41FA5}">
                      <a16:colId xmlns:a16="http://schemas.microsoft.com/office/drawing/2014/main" val="4142962175"/>
                    </a:ext>
                  </a:extLst>
                </a:gridCol>
                <a:gridCol w="2008002">
                  <a:extLst>
                    <a:ext uri="{9D8B030D-6E8A-4147-A177-3AD203B41FA5}">
                      <a16:colId xmlns:a16="http://schemas.microsoft.com/office/drawing/2014/main" val="50154803"/>
                    </a:ext>
                  </a:extLst>
                </a:gridCol>
                <a:gridCol w="1588467">
                  <a:extLst>
                    <a:ext uri="{9D8B030D-6E8A-4147-A177-3AD203B41FA5}">
                      <a16:colId xmlns:a16="http://schemas.microsoft.com/office/drawing/2014/main" val="1304051496"/>
                    </a:ext>
                  </a:extLst>
                </a:gridCol>
                <a:gridCol w="3540019">
                  <a:extLst>
                    <a:ext uri="{9D8B030D-6E8A-4147-A177-3AD203B41FA5}">
                      <a16:colId xmlns:a16="http://schemas.microsoft.com/office/drawing/2014/main" val="1928662822"/>
                    </a:ext>
                  </a:extLst>
                </a:gridCol>
              </a:tblGrid>
              <a:tr h="370840">
                <a:tc>
                  <a:txBody>
                    <a:bodyPr/>
                    <a:lstStyle/>
                    <a:p>
                      <a:endParaRPr lang="en-GB" sz="1050"/>
                    </a:p>
                  </a:txBody>
                  <a:tcPr/>
                </a:tc>
                <a:tc>
                  <a:txBody>
                    <a:bodyPr/>
                    <a:lstStyle/>
                    <a:p>
                      <a:r>
                        <a:rPr lang="en-GB" sz="1050" dirty="0"/>
                        <a:t>ESG indicator</a:t>
                      </a:r>
                    </a:p>
                  </a:txBody>
                  <a:tcPr/>
                </a:tc>
                <a:tc>
                  <a:txBody>
                    <a:bodyPr/>
                    <a:lstStyle/>
                    <a:p>
                      <a:pPr lvl="0">
                        <a:buNone/>
                      </a:pPr>
                      <a:r>
                        <a:rPr lang="en-GB" sz="1050" dirty="0"/>
                        <a:t>Requirement</a:t>
                      </a:r>
                    </a:p>
                  </a:txBody>
                  <a:tcPr/>
                </a:tc>
                <a:tc>
                  <a:txBody>
                    <a:bodyPr/>
                    <a:lstStyle/>
                    <a:p>
                      <a:r>
                        <a:rPr lang="en-GB" sz="1050" dirty="0"/>
                        <a:t>Data to be captured and analysed</a:t>
                      </a:r>
                    </a:p>
                  </a:txBody>
                  <a:tcPr/>
                </a:tc>
                <a:tc>
                  <a:txBody>
                    <a:bodyPr/>
                    <a:lstStyle/>
                    <a:p>
                      <a:r>
                        <a:rPr lang="en-GB" sz="1050" dirty="0"/>
                        <a:t>Unit of measurement / indicative performance measure</a:t>
                      </a:r>
                    </a:p>
                  </a:txBody>
                  <a:tcPr/>
                </a:tc>
                <a:tc>
                  <a:txBody>
                    <a:bodyPr/>
                    <a:lstStyle/>
                    <a:p>
                      <a:r>
                        <a:rPr lang="en-GB" sz="1050" dirty="0"/>
                        <a:t>Explanatory note</a:t>
                      </a:r>
                    </a:p>
                  </a:txBody>
                  <a:tcPr/>
                </a:tc>
                <a:extLst>
                  <a:ext uri="{0D108BD9-81ED-4DB2-BD59-A6C34878D82A}">
                    <a16:rowId xmlns:a16="http://schemas.microsoft.com/office/drawing/2014/main" val="1670367201"/>
                  </a:ext>
                </a:extLst>
              </a:tr>
              <a:tr h="370840">
                <a:tc>
                  <a:txBody>
                    <a:bodyPr/>
                    <a:lstStyle/>
                    <a:p>
                      <a:r>
                        <a:rPr lang="en-GB" sz="1000" dirty="0"/>
                        <a:t>E.03</a:t>
                      </a:r>
                    </a:p>
                  </a:txBody>
                  <a:tcPr/>
                </a:tc>
                <a:tc>
                  <a:txBody>
                    <a:bodyPr/>
                    <a:lstStyle/>
                    <a:p>
                      <a:r>
                        <a:rPr lang="en-GB" sz="1000" dirty="0"/>
                        <a:t>Renewable energy </a:t>
                      </a:r>
                      <a:r>
                        <a:rPr lang="en-GB" sz="1000" dirty="0" err="1"/>
                        <a:t>prodcution</a:t>
                      </a:r>
                    </a:p>
                  </a:txBody>
                  <a:tcPr/>
                </a:tc>
                <a:tc>
                  <a:txBody>
                    <a:bodyPr/>
                    <a:lstStyle/>
                    <a:p>
                      <a:pPr lvl="0">
                        <a:buNone/>
                      </a:pPr>
                      <a:r>
                        <a:rPr lang="en-GB" sz="1000" dirty="0"/>
                        <a:t>Is the property producing renewable energy onsite?</a:t>
                      </a:r>
                    </a:p>
                  </a:txBody>
                  <a:tcPr/>
                </a:tc>
                <a:tc>
                  <a:txBody>
                    <a:bodyPr/>
                    <a:lstStyle/>
                    <a:p>
                      <a:pPr marL="171450" indent="-171450">
                        <a:buFont typeface="Arial" panose="020B0604020202020204" pitchFamily="34" charset="0"/>
                        <a:buChar char="•"/>
                      </a:pPr>
                      <a:r>
                        <a:rPr lang="en-GB" sz="1000" dirty="0"/>
                        <a:t>Method of energy generation</a:t>
                      </a:r>
                    </a:p>
                    <a:p>
                      <a:pPr marL="171450" indent="-171450">
                        <a:buFont typeface="Arial" panose="020B0604020202020204" pitchFamily="34" charset="0"/>
                        <a:buChar char="•"/>
                      </a:pPr>
                      <a:r>
                        <a:rPr lang="en-GB" sz="1000" dirty="0" err="1"/>
                        <a:t>Quantityt</a:t>
                      </a:r>
                      <a:r>
                        <a:rPr lang="en-GB" sz="1000" dirty="0"/>
                        <a:t> and specification of renewable energy systems (e.g. solar panels, heat pumps, biomass, wind turbine)</a:t>
                      </a:r>
                    </a:p>
                  </a:txBody>
                  <a:tcPr/>
                </a:tc>
                <a:tc>
                  <a:txBody>
                    <a:bodyPr/>
                    <a:lstStyle/>
                    <a:p>
                      <a:pPr marL="171450" indent="-171450">
                        <a:buFont typeface="Arial" panose="020B0604020202020204" pitchFamily="34" charset="0"/>
                        <a:buChar char="•"/>
                      </a:pPr>
                      <a:r>
                        <a:rPr lang="en-GB" sz="1000" dirty="0" err="1"/>
                        <a:t>KWh</a:t>
                      </a:r>
                      <a:r>
                        <a:rPr lang="en-GB" sz="1000" dirty="0"/>
                        <a:t>/m2/year</a:t>
                      </a:r>
                    </a:p>
                    <a:p>
                      <a:pPr marL="0" lvl="0" indent="0">
                        <a:buNone/>
                      </a:pPr>
                      <a:r>
                        <a:rPr lang="en-GB" sz="1000" dirty="0"/>
                        <a:t>Or</a:t>
                      </a:r>
                    </a:p>
                    <a:p>
                      <a:pPr marL="171450" lvl="0" indent="-171450">
                        <a:buFont typeface="Arial"/>
                        <a:buChar char="•"/>
                      </a:pPr>
                      <a:r>
                        <a:rPr lang="en-GB" sz="1000" dirty="0" err="1"/>
                        <a:t>Mwh</a:t>
                      </a:r>
                      <a:endParaRPr lang="en-GB" sz="1000" dirty="0"/>
                    </a:p>
                  </a:txBody>
                  <a:tcPr/>
                </a:tc>
                <a:tc>
                  <a:txBody>
                    <a:bodyPr/>
                    <a:lstStyle/>
                    <a:p>
                      <a:pPr lvl="0" algn="l">
                        <a:lnSpc>
                          <a:spcPct val="100000"/>
                        </a:lnSpc>
                        <a:spcBef>
                          <a:spcPts val="0"/>
                        </a:spcBef>
                        <a:spcAft>
                          <a:spcPts val="0"/>
                        </a:spcAft>
                        <a:buNone/>
                      </a:pPr>
                      <a:r>
                        <a:rPr lang="en-GB" sz="1000" b="0" i="0" u="none" strike="noStrike" noProof="0" dirty="0">
                          <a:latin typeface="Corbel"/>
                        </a:rPr>
                        <a:t>Achieve net zero is facilitated when some energy is produced on site as it helps compensate the energy consumed on site</a:t>
                      </a:r>
                      <a:endParaRPr lang="en-US" dirty="0"/>
                    </a:p>
                  </a:txBody>
                  <a:tcPr/>
                </a:tc>
                <a:extLst>
                  <a:ext uri="{0D108BD9-81ED-4DB2-BD59-A6C34878D82A}">
                    <a16:rowId xmlns:a16="http://schemas.microsoft.com/office/drawing/2014/main" val="2646881958"/>
                  </a:ext>
                </a:extLst>
              </a:tr>
              <a:tr h="370840">
                <a:tc>
                  <a:txBody>
                    <a:bodyPr/>
                    <a:lstStyle/>
                    <a:p>
                      <a:r>
                        <a:rPr lang="en-GB" sz="1000" dirty="0"/>
                        <a:t>E.04</a:t>
                      </a:r>
                    </a:p>
                  </a:txBody>
                  <a:tcPr/>
                </a:tc>
                <a:tc>
                  <a:txBody>
                    <a:bodyPr/>
                    <a:lstStyle/>
                    <a:p>
                      <a:r>
                        <a:rPr lang="en-GB" sz="1000" dirty="0"/>
                        <a:t>GHG emissions (carbon emission intensity)</a:t>
                      </a:r>
                    </a:p>
                  </a:txBody>
                  <a:tcPr/>
                </a:tc>
                <a:tc>
                  <a:txBody>
                    <a:bodyPr/>
                    <a:lstStyle/>
                    <a:p>
                      <a:pPr lvl="0">
                        <a:buNone/>
                      </a:pPr>
                      <a:r>
                        <a:rPr lang="en-GB" sz="1000" dirty="0"/>
                        <a:t>Where is the property in relation to others in terms of GHG emissions?</a:t>
                      </a:r>
                    </a:p>
                  </a:txBody>
                  <a:tcPr/>
                </a:tc>
                <a:tc>
                  <a:txBody>
                    <a:bodyPr/>
                    <a:lstStyle/>
                    <a:p>
                      <a:pPr marL="0" indent="0">
                        <a:buNone/>
                      </a:pPr>
                      <a:r>
                        <a:rPr lang="en-GB" sz="1000" b="0" i="0" u="none" strike="noStrike" noProof="0" dirty="0">
                          <a:latin typeface="Corbel"/>
                        </a:rPr>
                        <a:t>CO² </a:t>
                      </a:r>
                      <a:r>
                        <a:rPr lang="en-GB" sz="1000" b="0" i="0" u="none" strike="noStrike" noProof="0" dirty="0" err="1">
                          <a:latin typeface="Corbel"/>
                        </a:rPr>
                        <a:t>eq</a:t>
                      </a:r>
                      <a:r>
                        <a:rPr lang="en-GB" sz="1000" b="0" i="0" u="none" strike="noStrike" noProof="0" dirty="0">
                          <a:latin typeface="Corbel"/>
                        </a:rPr>
                        <a:t> emissions excluding and including refrigerant gases, based on real energy consumptions</a:t>
                      </a:r>
                      <a:endParaRPr lang="en-US" dirty="0"/>
                    </a:p>
                    <a:p>
                      <a:pPr marL="171450" lvl="0" indent="-171450">
                        <a:buFont typeface="Arial" panose="020B0604020202020204" pitchFamily="34" charset="0"/>
                        <a:buChar char="•"/>
                      </a:pPr>
                      <a:endParaRPr lang="en-GB" sz="1000"/>
                    </a:p>
                  </a:txBody>
                  <a:tcPr/>
                </a:tc>
                <a:tc>
                  <a:txBody>
                    <a:bodyPr/>
                    <a:lstStyle/>
                    <a:p>
                      <a:pPr marL="171450" indent="-171450">
                        <a:buFont typeface="Arial" panose="020B0604020202020204" pitchFamily="34" charset="0"/>
                        <a:buChar char="•"/>
                      </a:pPr>
                      <a:r>
                        <a:rPr lang="en-GB" sz="1000" dirty="0"/>
                        <a:t>tonne CO2e</a:t>
                      </a:r>
                    </a:p>
                    <a:p>
                      <a:pPr marL="171450" indent="-171450">
                        <a:buFont typeface="Arial" panose="020B0604020202020204" pitchFamily="34" charset="0"/>
                        <a:buChar char="•"/>
                      </a:pPr>
                      <a:r>
                        <a:rPr lang="en-GB" sz="1000" dirty="0"/>
                        <a:t>tonne CO2e /m2</a:t>
                      </a:r>
                    </a:p>
                    <a:p>
                      <a:pPr marL="171450" indent="-171450">
                        <a:buFont typeface="Arial" panose="020B0604020202020204" pitchFamily="34" charset="0"/>
                        <a:buChar char="•"/>
                      </a:pPr>
                      <a:r>
                        <a:rPr lang="en-GB" sz="1000" dirty="0"/>
                        <a:t>% of m2</a:t>
                      </a:r>
                    </a:p>
                    <a:p>
                      <a:r>
                        <a:rPr lang="en-GB" sz="1000" dirty="0"/>
                        <a:t>Or</a:t>
                      </a:r>
                    </a:p>
                    <a:p>
                      <a:r>
                        <a:rPr lang="en-GB" sz="1000" dirty="0"/>
                        <a:t>kgCO2eq/m2/year</a:t>
                      </a:r>
                    </a:p>
                  </a:txBody>
                  <a:tcPr/>
                </a:tc>
                <a:tc>
                  <a:txBody>
                    <a:bodyPr/>
                    <a:lstStyle/>
                    <a:p>
                      <a:pPr lvl="0" algn="l">
                        <a:lnSpc>
                          <a:spcPct val="100000"/>
                        </a:lnSpc>
                        <a:spcBef>
                          <a:spcPts val="0"/>
                        </a:spcBef>
                        <a:spcAft>
                          <a:spcPts val="0"/>
                        </a:spcAft>
                        <a:buNone/>
                      </a:pPr>
                      <a:r>
                        <a:rPr lang="en-GB" sz="1000" b="0" i="0" u="none" strike="noStrike" noProof="0" dirty="0">
                          <a:latin typeface="Corbel"/>
                        </a:rPr>
                        <a:t>It is important to benchmark the property real performances against other properties in the same market. Market participants will increasingly consider this approach as well to benchmark properties.</a:t>
                      </a:r>
                      <a:endParaRPr lang="en-US" dirty="0"/>
                    </a:p>
                    <a:p>
                      <a:pPr lvl="0" algn="l">
                        <a:lnSpc>
                          <a:spcPct val="100000"/>
                        </a:lnSpc>
                        <a:spcBef>
                          <a:spcPts val="0"/>
                        </a:spcBef>
                        <a:spcAft>
                          <a:spcPts val="0"/>
                        </a:spcAft>
                        <a:buNone/>
                      </a:pPr>
                      <a:r>
                        <a:rPr lang="en-GB" sz="1000" b="0" i="0" u="none" strike="noStrike" noProof="0" dirty="0">
                          <a:latin typeface="Corbel"/>
                        </a:rPr>
                        <a:t>Scope 1 and 2</a:t>
                      </a:r>
                      <a:endParaRPr lang="en-GB" dirty="0"/>
                    </a:p>
                    <a:p>
                      <a:pPr lvl="0">
                        <a:buNone/>
                      </a:pPr>
                      <a:endParaRPr lang="en-GB" sz="1000" dirty="0"/>
                    </a:p>
                  </a:txBody>
                  <a:tcPr/>
                </a:tc>
                <a:extLst>
                  <a:ext uri="{0D108BD9-81ED-4DB2-BD59-A6C34878D82A}">
                    <a16:rowId xmlns:a16="http://schemas.microsoft.com/office/drawing/2014/main" val="2434098127"/>
                  </a:ext>
                </a:extLst>
              </a:tr>
              <a:tr h="370838">
                <a:tc>
                  <a:txBody>
                    <a:bodyPr/>
                    <a:lstStyle/>
                    <a:p>
                      <a:pPr lvl="0">
                        <a:buNone/>
                      </a:pPr>
                      <a:r>
                        <a:rPr lang="en-GB" sz="1000" dirty="0"/>
                        <a:t>E.05</a:t>
                      </a:r>
                    </a:p>
                  </a:txBody>
                  <a:tcPr/>
                </a:tc>
                <a:tc>
                  <a:txBody>
                    <a:bodyPr/>
                    <a:lstStyle/>
                    <a:p>
                      <a:pPr lvl="0">
                        <a:buNone/>
                      </a:pPr>
                      <a:r>
                        <a:rPr lang="en-GB" sz="1000" dirty="0"/>
                        <a:t>Physical risk </a:t>
                      </a:r>
                    </a:p>
                    <a:p>
                      <a:pPr lvl="0">
                        <a:buNone/>
                      </a:pPr>
                      <a:r>
                        <a:rPr lang="en-GB" sz="1000" dirty="0"/>
                        <a:t>Or</a:t>
                      </a:r>
                    </a:p>
                    <a:p>
                      <a:pPr lvl="0">
                        <a:buNone/>
                      </a:pPr>
                      <a:r>
                        <a:rPr lang="en-GB" sz="1000" dirty="0"/>
                        <a:t>Climate risk</a:t>
                      </a:r>
                    </a:p>
                  </a:txBody>
                  <a:tcPr/>
                </a:tc>
                <a:tc>
                  <a:txBody>
                    <a:bodyPr/>
                    <a:lstStyle/>
                    <a:p>
                      <a:pPr lvl="0">
                        <a:buNone/>
                      </a:pPr>
                      <a:r>
                        <a:rPr lang="en-GB" sz="1000" dirty="0"/>
                        <a:t>Is the property exposed to a significant climate risk from now to 2050 (and potentially to 2100)?</a:t>
                      </a:r>
                    </a:p>
                  </a:txBody>
                  <a:tcPr/>
                </a:tc>
                <a:tc>
                  <a:txBody>
                    <a:bodyPr/>
                    <a:lstStyle/>
                    <a:p>
                      <a:pPr marL="0" lvl="0" indent="0">
                        <a:buNone/>
                      </a:pPr>
                      <a:r>
                        <a:rPr lang="en-GB" sz="1000" dirty="0"/>
                        <a:t>Climate risk (e.g. flood risk, heat, drought, sea level, precipitation) analysis issued by a recognised source (e.g. MSCI, </a:t>
                      </a:r>
                      <a:r>
                        <a:rPr lang="en-GB" sz="1000" dirty="0" err="1"/>
                        <a:t>Moodies</a:t>
                      </a:r>
                      <a:r>
                        <a:rPr lang="en-GB" sz="1000" dirty="0"/>
                        <a:t>, R4R)</a:t>
                      </a:r>
                      <a:endParaRPr lang="en-US" dirty="0"/>
                    </a:p>
                  </a:txBody>
                  <a:tcPr/>
                </a:tc>
                <a:tc>
                  <a:txBody>
                    <a:bodyPr/>
                    <a:lstStyle/>
                    <a:p>
                      <a:pPr marL="171450" lvl="0" indent="-171450">
                        <a:buFont typeface="Arial"/>
                        <a:buChar char="•"/>
                      </a:pPr>
                      <a:r>
                        <a:rPr lang="en-GB" sz="1000" dirty="0"/>
                        <a:t>Significant risk identified</a:t>
                      </a:r>
                    </a:p>
                    <a:p>
                      <a:pPr marL="171450" lvl="0" indent="-171450">
                        <a:buFont typeface="Arial" panose="020B0604020202020204" pitchFamily="34" charset="0"/>
                        <a:buChar char="•"/>
                      </a:pPr>
                      <a:r>
                        <a:rPr lang="en-GB" sz="1000" dirty="0"/>
                        <a:t>Flood map</a:t>
                      </a:r>
                      <a:endParaRPr lang="en-US" dirty="0"/>
                    </a:p>
                    <a:p>
                      <a:pPr marL="171450" lvl="0" indent="-171450">
                        <a:buFont typeface="Arial" panose="020B0604020202020204" pitchFamily="34" charset="0"/>
                        <a:buChar char="•"/>
                      </a:pPr>
                      <a:r>
                        <a:rPr lang="en-GB" sz="1000" dirty="0"/>
                        <a:t>Heatmap</a:t>
                      </a:r>
                      <a:endParaRPr lang="en-GB" dirty="0"/>
                    </a:p>
                  </a:txBody>
                  <a:tcPr/>
                </a:tc>
                <a:tc>
                  <a:txBody>
                    <a:bodyPr/>
                    <a:lstStyle/>
                    <a:p>
                      <a:pPr lvl="0" algn="l">
                        <a:lnSpc>
                          <a:spcPct val="100000"/>
                        </a:lnSpc>
                        <a:spcBef>
                          <a:spcPts val="0"/>
                        </a:spcBef>
                        <a:spcAft>
                          <a:spcPts val="0"/>
                        </a:spcAft>
                        <a:buNone/>
                      </a:pPr>
                      <a:r>
                        <a:rPr lang="en-GB" sz="1000" b="0" i="0" u="none" strike="noStrike" noProof="0" dirty="0">
                          <a:latin typeface="Corbel"/>
                        </a:rPr>
                        <a:t>A significant risk is a risk that requires a significant amount of risk to be invested to ensure resilience of the property to that risk</a:t>
                      </a:r>
                      <a:endParaRPr lang="en-US" dirty="0"/>
                    </a:p>
                    <a:p>
                      <a:pPr lvl="0">
                        <a:buNone/>
                      </a:pPr>
                      <a:endParaRPr lang="en-GB" sz="1000" dirty="0"/>
                    </a:p>
                  </a:txBody>
                  <a:tcPr/>
                </a:tc>
                <a:extLst>
                  <a:ext uri="{0D108BD9-81ED-4DB2-BD59-A6C34878D82A}">
                    <a16:rowId xmlns:a16="http://schemas.microsoft.com/office/drawing/2014/main" val="3692017570"/>
                  </a:ext>
                </a:extLst>
              </a:tr>
              <a:tr h="370838">
                <a:tc>
                  <a:txBody>
                    <a:bodyPr/>
                    <a:lstStyle/>
                    <a:p>
                      <a:pPr lvl="0">
                        <a:buNone/>
                      </a:pPr>
                      <a:r>
                        <a:rPr lang="en-GB" sz="1000" dirty="0"/>
                        <a:t>E.06</a:t>
                      </a:r>
                      <a:endParaRPr lang="en-US" dirty="0"/>
                    </a:p>
                  </a:txBody>
                  <a:tcPr/>
                </a:tc>
                <a:tc>
                  <a:txBody>
                    <a:bodyPr/>
                    <a:lstStyle/>
                    <a:p>
                      <a:pPr lvl="0">
                        <a:buNone/>
                      </a:pPr>
                      <a:r>
                        <a:rPr lang="en-GB" sz="1000" dirty="0"/>
                        <a:t>Decarbonisation pathway (e.g. CRREM)</a:t>
                      </a:r>
                      <a:endParaRPr lang="en-US" dirty="0"/>
                    </a:p>
                    <a:p>
                      <a:pPr lvl="0">
                        <a:buNone/>
                      </a:pPr>
                      <a:endParaRPr lang="en-GB" sz="1000"/>
                    </a:p>
                  </a:txBody>
                  <a:tcPr/>
                </a:tc>
                <a:tc>
                  <a:txBody>
                    <a:bodyPr/>
                    <a:lstStyle/>
                    <a:p>
                      <a:pPr lvl="0">
                        <a:buNone/>
                      </a:pPr>
                      <a:r>
                        <a:rPr lang="en-GB" sz="1000" dirty="0"/>
                        <a:t>Is the property on the pathway to achieve net zero in 2025?</a:t>
                      </a:r>
                    </a:p>
                  </a:txBody>
                  <a:tcPr/>
                </a:tc>
                <a:tc>
                  <a:txBody>
                    <a:bodyPr/>
                    <a:lstStyle/>
                    <a:p>
                      <a:pPr marL="0" lvl="0" indent="0">
                        <a:buNone/>
                      </a:pPr>
                      <a:r>
                        <a:rPr lang="en-GB" sz="1000" dirty="0"/>
                        <a:t>CRREM pathway analysis</a:t>
                      </a:r>
                    </a:p>
                  </a:txBody>
                  <a:tcPr/>
                </a:tc>
                <a:tc>
                  <a:txBody>
                    <a:bodyPr/>
                    <a:lstStyle/>
                    <a:p>
                      <a:pPr marL="171450" lvl="0" indent="-171450">
                        <a:buFont typeface="Arial"/>
                        <a:buChar char="•"/>
                      </a:pPr>
                      <a:r>
                        <a:rPr lang="en-GB" sz="1000" dirty="0"/>
                        <a:t>Current property performance is on the pathway or not</a:t>
                      </a:r>
                    </a:p>
                  </a:txBody>
                  <a:tcPr/>
                </a:tc>
                <a:tc>
                  <a:txBody>
                    <a:bodyPr/>
                    <a:lstStyle/>
                    <a:p>
                      <a:pPr lvl="0">
                        <a:buNone/>
                      </a:pPr>
                      <a:r>
                        <a:rPr lang="en-GB" sz="1000" dirty="0"/>
                        <a:t>The valuer should not conduct CRREM decarbonisation pathways assessments but use a table of conclusions provided by the client.</a:t>
                      </a:r>
                    </a:p>
                  </a:txBody>
                  <a:tcPr/>
                </a:tc>
                <a:extLst>
                  <a:ext uri="{0D108BD9-81ED-4DB2-BD59-A6C34878D82A}">
                    <a16:rowId xmlns:a16="http://schemas.microsoft.com/office/drawing/2014/main" val="2936003320"/>
                  </a:ext>
                </a:extLst>
              </a:tr>
            </a:tbl>
          </a:graphicData>
        </a:graphic>
      </p:graphicFrame>
      <p:sp>
        <p:nvSpPr>
          <p:cNvPr id="4" name="TextBox 3">
            <a:extLst>
              <a:ext uri="{FF2B5EF4-FFF2-40B4-BE49-F238E27FC236}">
                <a16:creationId xmlns:a16="http://schemas.microsoft.com/office/drawing/2014/main" id="{4C1EE275-4E48-9653-AA26-99CE0F16E140}"/>
              </a:ext>
            </a:extLst>
          </p:cNvPr>
          <p:cNvSpPr txBox="1"/>
          <p:nvPr/>
        </p:nvSpPr>
        <p:spPr>
          <a:xfrm>
            <a:off x="1143000" y="1046552"/>
            <a:ext cx="987287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rbel" panose="020B0503020204020204"/>
                <a:ea typeface="+mn-ea"/>
                <a:cs typeface="+mn-cs"/>
              </a:rPr>
              <a:t>EU legislative and market driven indicators</a:t>
            </a:r>
          </a:p>
        </p:txBody>
      </p:sp>
      <p:pic>
        <p:nvPicPr>
          <p:cNvPr id="3" name="Espace réservé du contenu 4" descr="Une image contenant capture d’écran, texte, Graphique, conception&#10;&#10;Le contenu généré par l’IA peut être incorrect.">
            <a:extLst>
              <a:ext uri="{FF2B5EF4-FFF2-40B4-BE49-F238E27FC236}">
                <a16:creationId xmlns:a16="http://schemas.microsoft.com/office/drawing/2014/main" id="{B267D297-F34A-059C-1E18-5E7EFE27E939}"/>
              </a:ext>
            </a:extLst>
          </p:cNvPr>
          <p:cNvPicPr>
            <a:picLocks noChangeAspect="1"/>
          </p:cNvPicPr>
          <p:nvPr/>
        </p:nvPicPr>
        <p:blipFill>
          <a:blip r:embed="rId3">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3930516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8F696-55A1-EC3B-8C8B-3489CC68D1A1}"/>
              </a:ext>
            </a:extLst>
          </p:cNvPr>
          <p:cNvSpPr>
            <a:spLocks noGrp="1"/>
          </p:cNvSpPr>
          <p:nvPr>
            <p:ph type="title"/>
          </p:nvPr>
        </p:nvSpPr>
        <p:spPr>
          <a:xfrm>
            <a:off x="1143000" y="762000"/>
            <a:ext cx="9875520" cy="598415"/>
          </a:xfrm>
        </p:spPr>
        <p:txBody>
          <a:bodyPr>
            <a:normAutofit fontScale="90000"/>
          </a:bodyPr>
          <a:lstStyle/>
          <a:p>
            <a:pPr algn="ctr"/>
            <a:r>
              <a:rPr lang="en-GB">
                <a:solidFill>
                  <a:schemeClr val="tx1"/>
                </a:solidFill>
              </a:rPr>
              <a:t>ESG Data List for Real Estate Valuations</a:t>
            </a:r>
            <a:br>
              <a:rPr lang="en-GB"/>
            </a:br>
            <a:endParaRPr lang="en-GB">
              <a:solidFill>
                <a:schemeClr val="tx1"/>
              </a:solidFill>
            </a:endParaRPr>
          </a:p>
        </p:txBody>
      </p:sp>
      <p:graphicFrame>
        <p:nvGraphicFramePr>
          <p:cNvPr id="5" name="Table 5">
            <a:extLst>
              <a:ext uri="{FF2B5EF4-FFF2-40B4-BE49-F238E27FC236}">
                <a16:creationId xmlns:a16="http://schemas.microsoft.com/office/drawing/2014/main" id="{C23F356C-8EDD-3AC3-0458-12DBA185229B}"/>
              </a:ext>
            </a:extLst>
          </p:cNvPr>
          <p:cNvGraphicFramePr>
            <a:graphicFrameLocks noGrp="1"/>
          </p:cNvGraphicFramePr>
          <p:nvPr>
            <p:ph idx="1"/>
          </p:nvPr>
        </p:nvGraphicFramePr>
        <p:xfrm>
          <a:off x="344620" y="1360415"/>
          <a:ext cx="11533702" cy="2987040"/>
        </p:xfrm>
        <a:graphic>
          <a:graphicData uri="http://schemas.openxmlformats.org/drawingml/2006/table">
            <a:tbl>
              <a:tblPr firstRow="1" bandRow="1">
                <a:tableStyleId>{5C22544A-7EE6-4342-B048-85BDC9FD1C3A}</a:tableStyleId>
              </a:tblPr>
              <a:tblGrid>
                <a:gridCol w="554805">
                  <a:extLst>
                    <a:ext uri="{9D8B030D-6E8A-4147-A177-3AD203B41FA5}">
                      <a16:colId xmlns:a16="http://schemas.microsoft.com/office/drawing/2014/main" val="3692721708"/>
                    </a:ext>
                  </a:extLst>
                </a:gridCol>
                <a:gridCol w="1379060">
                  <a:extLst>
                    <a:ext uri="{9D8B030D-6E8A-4147-A177-3AD203B41FA5}">
                      <a16:colId xmlns:a16="http://schemas.microsoft.com/office/drawing/2014/main" val="2364234271"/>
                    </a:ext>
                  </a:extLst>
                </a:gridCol>
                <a:gridCol w="2441309">
                  <a:extLst>
                    <a:ext uri="{9D8B030D-6E8A-4147-A177-3AD203B41FA5}">
                      <a16:colId xmlns:a16="http://schemas.microsoft.com/office/drawing/2014/main" val="4142962175"/>
                    </a:ext>
                  </a:extLst>
                </a:gridCol>
                <a:gridCol w="2014203">
                  <a:extLst>
                    <a:ext uri="{9D8B030D-6E8A-4147-A177-3AD203B41FA5}">
                      <a16:colId xmlns:a16="http://schemas.microsoft.com/office/drawing/2014/main" val="50154803"/>
                    </a:ext>
                  </a:extLst>
                </a:gridCol>
                <a:gridCol w="1593373">
                  <a:extLst>
                    <a:ext uri="{9D8B030D-6E8A-4147-A177-3AD203B41FA5}">
                      <a16:colId xmlns:a16="http://schemas.microsoft.com/office/drawing/2014/main" val="1304051496"/>
                    </a:ext>
                  </a:extLst>
                </a:gridCol>
                <a:gridCol w="3550952">
                  <a:extLst>
                    <a:ext uri="{9D8B030D-6E8A-4147-A177-3AD203B41FA5}">
                      <a16:colId xmlns:a16="http://schemas.microsoft.com/office/drawing/2014/main" val="1928662822"/>
                    </a:ext>
                  </a:extLst>
                </a:gridCol>
              </a:tblGrid>
              <a:tr h="370840">
                <a:tc>
                  <a:txBody>
                    <a:bodyPr/>
                    <a:lstStyle/>
                    <a:p>
                      <a:endParaRPr lang="en-GB" sz="1050"/>
                    </a:p>
                  </a:txBody>
                  <a:tcPr/>
                </a:tc>
                <a:tc>
                  <a:txBody>
                    <a:bodyPr/>
                    <a:lstStyle/>
                    <a:p>
                      <a:r>
                        <a:rPr lang="en-GB" sz="1050"/>
                        <a:t>ESG indicator</a:t>
                      </a:r>
                    </a:p>
                  </a:txBody>
                  <a:tcPr/>
                </a:tc>
                <a:tc>
                  <a:txBody>
                    <a:bodyPr/>
                    <a:lstStyle/>
                    <a:p>
                      <a:pPr lvl="0">
                        <a:buNone/>
                      </a:pPr>
                      <a:r>
                        <a:rPr lang="en-GB" sz="1050"/>
                        <a:t>Requirement</a:t>
                      </a:r>
                    </a:p>
                  </a:txBody>
                  <a:tcPr/>
                </a:tc>
                <a:tc>
                  <a:txBody>
                    <a:bodyPr/>
                    <a:lstStyle/>
                    <a:p>
                      <a:r>
                        <a:rPr lang="en-GB" sz="1050"/>
                        <a:t>Data to be captured and analysed</a:t>
                      </a:r>
                    </a:p>
                  </a:txBody>
                  <a:tcPr/>
                </a:tc>
                <a:tc>
                  <a:txBody>
                    <a:bodyPr/>
                    <a:lstStyle/>
                    <a:p>
                      <a:r>
                        <a:rPr lang="en-GB" sz="1050"/>
                        <a:t>Unit of measurement / indicative performance measure</a:t>
                      </a:r>
                    </a:p>
                  </a:txBody>
                  <a:tcPr/>
                </a:tc>
                <a:tc>
                  <a:txBody>
                    <a:bodyPr/>
                    <a:lstStyle/>
                    <a:p>
                      <a:r>
                        <a:rPr lang="en-GB" sz="1050"/>
                        <a:t>Explanatory note</a:t>
                      </a:r>
                    </a:p>
                  </a:txBody>
                  <a:tcPr/>
                </a:tc>
                <a:extLst>
                  <a:ext uri="{0D108BD9-81ED-4DB2-BD59-A6C34878D82A}">
                    <a16:rowId xmlns:a16="http://schemas.microsoft.com/office/drawing/2014/main" val="1670367201"/>
                  </a:ext>
                </a:extLst>
              </a:tr>
              <a:tr h="370839">
                <a:tc>
                  <a:txBody>
                    <a:bodyPr/>
                    <a:lstStyle/>
                    <a:p>
                      <a:pPr lvl="0">
                        <a:buNone/>
                      </a:pPr>
                      <a:r>
                        <a:rPr lang="en-GB" sz="1050" dirty="0"/>
                        <a:t>E.07</a:t>
                      </a:r>
                    </a:p>
                  </a:txBody>
                  <a:tcPr/>
                </a:tc>
                <a:tc>
                  <a:txBody>
                    <a:bodyPr/>
                    <a:lstStyle/>
                    <a:p>
                      <a:pPr lvl="0">
                        <a:buNone/>
                      </a:pPr>
                      <a:r>
                        <a:rPr lang="en-GB" sz="1050"/>
                        <a:t>Labels / Sustainability Certificates</a:t>
                      </a:r>
                    </a:p>
                  </a:txBody>
                  <a:tcPr/>
                </a:tc>
                <a:tc>
                  <a:txBody>
                    <a:bodyPr/>
                    <a:lstStyle/>
                    <a:p>
                      <a:pPr lvl="0">
                        <a:buNone/>
                      </a:pPr>
                      <a:r>
                        <a:rPr lang="en-GB" sz="1050"/>
                        <a:t>Which labels are present and at what level?</a:t>
                      </a:r>
                    </a:p>
                  </a:txBody>
                  <a:tcPr/>
                </a:tc>
                <a:tc>
                  <a:txBody>
                    <a:bodyPr/>
                    <a:lstStyle/>
                    <a:p>
                      <a:pPr marL="171450" lvl="0" indent="-171450">
                        <a:buClr>
                          <a:srgbClr val="000000"/>
                        </a:buClr>
                        <a:buFont typeface="Arial,Sans-Serif"/>
                        <a:buChar char="•"/>
                      </a:pPr>
                      <a:r>
                        <a:rPr lang="en-GB" sz="1000" b="0" i="0" u="none" strike="noStrike" noProof="0">
                          <a:solidFill>
                            <a:srgbClr val="000000"/>
                          </a:solidFill>
                          <a:latin typeface="Corbel"/>
                        </a:rPr>
                        <a:t>BREEAM</a:t>
                      </a:r>
                      <a:endParaRPr lang="en-US" sz="1000" b="0" i="0" u="none" strike="noStrike" noProof="0">
                        <a:solidFill>
                          <a:srgbClr val="000000"/>
                        </a:solidFill>
                        <a:latin typeface="Corbel"/>
                      </a:endParaRPr>
                    </a:p>
                    <a:p>
                      <a:pPr marL="171450" lvl="0" indent="-171450">
                        <a:buClr>
                          <a:srgbClr val="000000"/>
                        </a:buClr>
                        <a:buFont typeface="Arial,Sans-Serif"/>
                        <a:buChar char="•"/>
                      </a:pPr>
                      <a:r>
                        <a:rPr lang="en-GB" sz="1000" b="0" i="0" u="none" strike="noStrike" noProof="0">
                          <a:solidFill>
                            <a:srgbClr val="000000"/>
                          </a:solidFill>
                          <a:latin typeface="Corbel"/>
                        </a:rPr>
                        <a:t>LEED</a:t>
                      </a:r>
                      <a:endParaRPr lang="en-US" sz="1000" b="0" i="0" u="none" strike="noStrike" noProof="0">
                        <a:solidFill>
                          <a:srgbClr val="000000"/>
                        </a:solidFill>
                        <a:latin typeface="Corbel"/>
                      </a:endParaRPr>
                    </a:p>
                    <a:p>
                      <a:pPr marL="171450" lvl="0" indent="-171450">
                        <a:buClr>
                          <a:srgbClr val="000000"/>
                        </a:buClr>
                        <a:buFont typeface="Arial,Sans-Serif"/>
                        <a:buChar char="•"/>
                      </a:pPr>
                      <a:r>
                        <a:rPr lang="en-GB" sz="1000" b="0" i="0" u="none" strike="noStrike" noProof="0">
                          <a:solidFill>
                            <a:srgbClr val="000000"/>
                          </a:solidFill>
                          <a:latin typeface="Corbel"/>
                        </a:rPr>
                        <a:t>GRESB</a:t>
                      </a:r>
                      <a:endParaRPr lang="en-US" sz="1000" b="0" i="0" u="none" strike="noStrike" noProof="0">
                        <a:solidFill>
                          <a:srgbClr val="000000"/>
                        </a:solidFill>
                        <a:latin typeface="Corbel"/>
                      </a:endParaRPr>
                    </a:p>
                    <a:p>
                      <a:pPr marL="171450" lvl="0" indent="-171450">
                        <a:buClr>
                          <a:srgbClr val="000000"/>
                        </a:buClr>
                        <a:buFont typeface="Arial,Sans-Serif"/>
                        <a:buChar char="•"/>
                      </a:pPr>
                      <a:r>
                        <a:rPr lang="en-GB" sz="1000" b="0" i="0" u="none" strike="noStrike" noProof="0">
                          <a:solidFill>
                            <a:srgbClr val="000000"/>
                          </a:solidFill>
                          <a:latin typeface="Corbel"/>
                        </a:rPr>
                        <a:t>National level certificates</a:t>
                      </a:r>
                      <a:endParaRPr lang="en-US" sz="1000" b="0" i="0" u="none" strike="noStrike" noProof="0">
                        <a:solidFill>
                          <a:srgbClr val="000000"/>
                        </a:solidFill>
                        <a:latin typeface="Corbel"/>
                      </a:endParaRPr>
                    </a:p>
                    <a:p>
                      <a:pPr lvl="0">
                        <a:buNone/>
                      </a:pPr>
                      <a:endParaRPr lang="en-GB" sz="1050"/>
                    </a:p>
                  </a:txBody>
                  <a:tcPr/>
                </a:tc>
                <a:tc>
                  <a:txBody>
                    <a:bodyPr/>
                    <a:lstStyle/>
                    <a:p>
                      <a:pPr lvl="0">
                        <a:buNone/>
                      </a:pPr>
                      <a:endParaRPr lang="en-GB" sz="1050"/>
                    </a:p>
                  </a:txBody>
                  <a:tcPr/>
                </a:tc>
                <a:tc>
                  <a:txBody>
                    <a:bodyPr/>
                    <a:lstStyle/>
                    <a:p>
                      <a:pPr lvl="0" algn="l">
                        <a:lnSpc>
                          <a:spcPct val="100000"/>
                        </a:lnSpc>
                        <a:spcBef>
                          <a:spcPts val="0"/>
                        </a:spcBef>
                        <a:spcAft>
                          <a:spcPts val="0"/>
                        </a:spcAft>
                        <a:buNone/>
                      </a:pPr>
                      <a:r>
                        <a:rPr lang="en-GB" sz="1000" b="0" i="0" u="none" strike="noStrike" noProof="0">
                          <a:latin typeface="Corbel"/>
                        </a:rPr>
                        <a:t>Market participants are giving an increasing importance to labels/certifications and they are part of the indicators that can partly demonstrate an ESG performance.</a:t>
                      </a:r>
                      <a:endParaRPr lang="en-US"/>
                    </a:p>
                    <a:p>
                      <a:pPr lvl="0">
                        <a:buNone/>
                      </a:pPr>
                      <a:endParaRPr lang="en-GB" sz="1050"/>
                    </a:p>
                  </a:txBody>
                  <a:tcPr/>
                </a:tc>
                <a:extLst>
                  <a:ext uri="{0D108BD9-81ED-4DB2-BD59-A6C34878D82A}">
                    <a16:rowId xmlns:a16="http://schemas.microsoft.com/office/drawing/2014/main" val="3753748357"/>
                  </a:ext>
                </a:extLst>
              </a:tr>
              <a:tr h="370838">
                <a:tc>
                  <a:txBody>
                    <a:bodyPr/>
                    <a:lstStyle/>
                    <a:p>
                      <a:pPr lvl="0">
                        <a:buNone/>
                      </a:pPr>
                      <a:r>
                        <a:rPr lang="en-GB" sz="1050" dirty="0"/>
                        <a:t>E.08</a:t>
                      </a:r>
                    </a:p>
                  </a:txBody>
                  <a:tcPr/>
                </a:tc>
                <a:tc>
                  <a:txBody>
                    <a:bodyPr/>
                    <a:lstStyle/>
                    <a:p>
                      <a:pPr lvl="0">
                        <a:buNone/>
                      </a:pPr>
                      <a:r>
                        <a:rPr lang="en-GB" sz="1050"/>
                        <a:t>Water</a:t>
                      </a:r>
                    </a:p>
                  </a:txBody>
                  <a:tcPr/>
                </a:tc>
                <a:tc>
                  <a:txBody>
                    <a:bodyPr/>
                    <a:lstStyle/>
                    <a:p>
                      <a:pPr marL="0" lvl="0" algn="l" defTabSz="914400" rtl="0" eaLnBrk="1" latinLnBrk="0" hangingPunct="1">
                        <a:lnSpc>
                          <a:spcPct val="100000"/>
                        </a:lnSpc>
                        <a:spcBef>
                          <a:spcPts val="0"/>
                        </a:spcBef>
                        <a:spcAft>
                          <a:spcPts val="0"/>
                        </a:spcAft>
                        <a:buNone/>
                      </a:pPr>
                      <a:r>
                        <a:rPr lang="en-GB" sz="1050" kern="1200" noProof="0">
                          <a:solidFill>
                            <a:schemeClr val="dk1"/>
                          </a:solidFill>
                          <a:latin typeface="+mn-lt"/>
                          <a:ea typeface="+mn-ea"/>
                          <a:cs typeface="+mn-cs"/>
                        </a:rPr>
                        <a:t>Is the property adapted to reduce water consumption?</a:t>
                      </a:r>
                    </a:p>
                  </a:txBody>
                  <a:tcPr/>
                </a:tc>
                <a:tc>
                  <a:txBody>
                    <a:bodyPr/>
                    <a:lstStyle/>
                    <a:p>
                      <a:pPr marL="0" lvl="0" indent="0" algn="l">
                        <a:lnSpc>
                          <a:spcPct val="100000"/>
                        </a:lnSpc>
                        <a:spcBef>
                          <a:spcPts val="0"/>
                        </a:spcBef>
                        <a:spcAft>
                          <a:spcPts val="0"/>
                        </a:spcAft>
                        <a:buFont typeface="Arial"/>
                        <a:buChar char="•"/>
                      </a:pPr>
                      <a:r>
                        <a:rPr lang="en-GB" sz="1000" b="0" i="0" u="none" strike="noStrike" noProof="0" dirty="0">
                          <a:latin typeface="Corbel"/>
                        </a:rPr>
                        <a:t> Water management system in place</a:t>
                      </a:r>
                      <a:endParaRPr lang="en-GB" sz="1000" b="0" dirty="0">
                        <a:solidFill>
                          <a:schemeClr val="tx1"/>
                        </a:solidFill>
                      </a:endParaRPr>
                    </a:p>
                    <a:p>
                      <a:pPr marL="0" lvl="0" indent="0" algn="l">
                        <a:lnSpc>
                          <a:spcPct val="100000"/>
                        </a:lnSpc>
                        <a:spcBef>
                          <a:spcPts val="0"/>
                        </a:spcBef>
                        <a:spcAft>
                          <a:spcPts val="0"/>
                        </a:spcAft>
                        <a:buFont typeface="Arial"/>
                        <a:buChar char="•"/>
                      </a:pPr>
                      <a:r>
                        <a:rPr lang="en-GB" sz="1000" b="0" i="0" u="none" strike="noStrike" noProof="0" dirty="0">
                          <a:latin typeface="Corbel"/>
                        </a:rPr>
                        <a:t> m</a:t>
                      </a:r>
                      <a:r>
                        <a:rPr lang="en-GB" sz="1000" b="0" i="0" u="none" strike="noStrike" baseline="30000" noProof="0" dirty="0">
                          <a:latin typeface="Corbel"/>
                        </a:rPr>
                        <a:t>3</a:t>
                      </a:r>
                      <a:r>
                        <a:rPr lang="en-GB" sz="1000" b="0" i="0" u="none" strike="noStrike" noProof="0" dirty="0">
                          <a:latin typeface="Corbel"/>
                        </a:rPr>
                        <a:t>/m</a:t>
                      </a:r>
                      <a:r>
                        <a:rPr lang="en-GB" sz="1000" b="0" i="0" u="none" strike="noStrike" baseline="30000" noProof="0" dirty="0">
                          <a:latin typeface="Corbel"/>
                        </a:rPr>
                        <a:t>2</a:t>
                      </a:r>
                      <a:r>
                        <a:rPr lang="en-GB" sz="1000" b="0" i="0" u="none" strike="noStrike" noProof="0" dirty="0">
                          <a:latin typeface="Corbel"/>
                        </a:rPr>
                        <a:t>/year</a:t>
                      </a:r>
                      <a:endParaRPr lang="en-GB" dirty="0"/>
                    </a:p>
                    <a:p>
                      <a:pPr marL="0" lvl="0" indent="0" algn="l">
                        <a:lnSpc>
                          <a:spcPct val="100000"/>
                        </a:lnSpc>
                        <a:spcBef>
                          <a:spcPts val="0"/>
                        </a:spcBef>
                        <a:spcAft>
                          <a:spcPts val="0"/>
                        </a:spcAft>
                        <a:buFont typeface="Arial"/>
                        <a:buChar char="•"/>
                      </a:pPr>
                      <a:r>
                        <a:rPr lang="en-GB" sz="1000" b="0" i="0" u="none" strike="noStrike" noProof="0" dirty="0">
                          <a:latin typeface="Corbel"/>
                        </a:rPr>
                        <a:t> m</a:t>
                      </a:r>
                      <a:r>
                        <a:rPr lang="en-GB" sz="1000" b="0" i="0" u="none" strike="noStrike" baseline="30000" noProof="0" dirty="0">
                          <a:latin typeface="Corbel"/>
                        </a:rPr>
                        <a:t>3</a:t>
                      </a:r>
                      <a:r>
                        <a:rPr lang="en-GB" sz="1000" b="0" i="0" u="none" strike="noStrike" noProof="0" dirty="0">
                          <a:latin typeface="Corbel"/>
                        </a:rPr>
                        <a:t>/visitor/year</a:t>
                      </a:r>
                      <a:endParaRPr lang="en-GB" dirty="0"/>
                    </a:p>
                    <a:p>
                      <a:pPr marL="171450" lvl="0" indent="-171450">
                        <a:buFont typeface="Arial"/>
                        <a:buChar char="•"/>
                      </a:pPr>
                      <a:endParaRPr lang="en-GB" sz="1000" b="0" dirty="0">
                        <a:solidFill>
                          <a:schemeClr val="tx1"/>
                        </a:solidFill>
                      </a:endParaRPr>
                    </a:p>
                  </a:txBody>
                  <a:tcPr/>
                </a:tc>
                <a:tc>
                  <a:txBody>
                    <a:bodyPr/>
                    <a:lstStyle/>
                    <a:p>
                      <a:pPr marL="285750" lvl="0" indent="-285750">
                        <a:buFont typeface="Arial"/>
                        <a:buChar char="•"/>
                      </a:pPr>
                      <a:endParaRPr lang="en-GB" dirty="0"/>
                    </a:p>
                  </a:txBody>
                  <a:tcPr/>
                </a:tc>
                <a:tc>
                  <a:txBody>
                    <a:bodyPr/>
                    <a:lstStyle/>
                    <a:p>
                      <a:pPr lvl="0">
                        <a:buNone/>
                      </a:pPr>
                      <a:endParaRPr lang="en-GB" sz="1050" i="0" dirty="0"/>
                    </a:p>
                  </a:txBody>
                  <a:tcPr/>
                </a:tc>
                <a:extLst>
                  <a:ext uri="{0D108BD9-81ED-4DB2-BD59-A6C34878D82A}">
                    <a16:rowId xmlns:a16="http://schemas.microsoft.com/office/drawing/2014/main" val="1355379247"/>
                  </a:ext>
                </a:extLst>
              </a:tr>
              <a:tr h="370838">
                <a:tc>
                  <a:txBody>
                    <a:bodyPr/>
                    <a:lstStyle/>
                    <a:p>
                      <a:pPr marL="0" lvl="0" algn="l" rtl="0">
                        <a:buNone/>
                      </a:pPr>
                      <a:r>
                        <a:rPr lang="en-GB" sz="1000" kern="1200" dirty="0">
                          <a:solidFill>
                            <a:schemeClr val="dk1"/>
                          </a:solidFill>
                          <a:latin typeface="+mn-lt"/>
                          <a:ea typeface="+mn-ea"/>
                          <a:cs typeface="+mn-cs"/>
                        </a:rPr>
                        <a:t>E.09</a:t>
                      </a:r>
                      <a:endParaRPr lang="en-US" dirty="0"/>
                    </a:p>
                  </a:txBody>
                  <a:tcPr/>
                </a:tc>
                <a:tc>
                  <a:txBody>
                    <a:bodyPr/>
                    <a:lstStyle/>
                    <a:p>
                      <a:pPr lvl="0">
                        <a:buNone/>
                      </a:pPr>
                      <a:r>
                        <a:rPr lang="en-GB" sz="1000" b="0" dirty="0">
                          <a:solidFill>
                            <a:schemeClr val="tx1"/>
                          </a:solidFill>
                        </a:rPr>
                        <a:t>Material use </a:t>
                      </a:r>
                      <a:endParaRPr lang="en-US" dirty="0"/>
                    </a:p>
                  </a:txBody>
                  <a:tcPr/>
                </a:tc>
                <a:tc>
                  <a:txBody>
                    <a:bodyPr/>
                    <a:lstStyle/>
                    <a:p>
                      <a:pPr lvl="0" algn="ctr">
                        <a:buNone/>
                      </a:pPr>
                      <a:endParaRPr lang="en-GB" sz="1000" b="0" dirty="0">
                        <a:solidFill>
                          <a:schemeClr val="tx1"/>
                        </a:solidFill>
                      </a:endParaRPr>
                    </a:p>
                  </a:txBody>
                  <a:tcPr/>
                </a:tc>
                <a:tc>
                  <a:txBody>
                    <a:bodyPr/>
                    <a:lstStyle/>
                    <a:p>
                      <a:pPr marL="171450" lvl="0" indent="-171450">
                        <a:buFont typeface="Arial" panose="020B0604020202020204" pitchFamily="34" charset="0"/>
                        <a:buChar char="•"/>
                      </a:pPr>
                      <a:r>
                        <a:rPr lang="en-GB" sz="1000" b="0" dirty="0">
                          <a:solidFill>
                            <a:schemeClr val="tx1"/>
                          </a:solidFill>
                        </a:rPr>
                        <a:t>% of material by total weight/volume/ value</a:t>
                      </a:r>
                      <a:endParaRPr lang="en-US" dirty="0"/>
                    </a:p>
                    <a:p>
                      <a:pPr marL="171450" lvl="0" indent="-171450">
                        <a:buFont typeface="Arial" panose="020B0604020202020204" pitchFamily="34" charset="0"/>
                        <a:buChar char="•"/>
                      </a:pPr>
                      <a:r>
                        <a:rPr lang="en-GB" sz="1000" b="0" dirty="0">
                          <a:solidFill>
                            <a:schemeClr val="tx1"/>
                          </a:solidFill>
                        </a:rPr>
                        <a:t>% of material certified for their sustainable qualities</a:t>
                      </a:r>
                      <a:endParaRPr lang="en-GB" dirty="0"/>
                    </a:p>
                  </a:txBody>
                  <a:tcPr/>
                </a:tc>
                <a:tc>
                  <a:txBody>
                    <a:bodyPr/>
                    <a:lstStyle/>
                    <a:p>
                      <a:pPr lvl="0">
                        <a:buNone/>
                      </a:pPr>
                      <a:endParaRPr lang="en-GB" sz="1000" b="0" dirty="0">
                        <a:solidFill>
                          <a:schemeClr val="tx1"/>
                        </a:solidFill>
                      </a:endParaRPr>
                    </a:p>
                  </a:txBody>
                  <a:tcPr/>
                </a:tc>
                <a:tc>
                  <a:txBody>
                    <a:bodyPr/>
                    <a:lstStyle/>
                    <a:p>
                      <a:pPr lvl="0" algn="l">
                        <a:lnSpc>
                          <a:spcPct val="100000"/>
                        </a:lnSpc>
                        <a:spcBef>
                          <a:spcPts val="0"/>
                        </a:spcBef>
                        <a:spcAft>
                          <a:spcPts val="0"/>
                        </a:spcAft>
                        <a:buNone/>
                      </a:pPr>
                      <a:endParaRPr lang="en-GB" sz="1000" b="0" i="1" u="none" strike="noStrike" noProof="0" dirty="0">
                        <a:latin typeface="Corbel"/>
                      </a:endParaRPr>
                    </a:p>
                  </a:txBody>
                  <a:tcPr/>
                </a:tc>
                <a:extLst>
                  <a:ext uri="{0D108BD9-81ED-4DB2-BD59-A6C34878D82A}">
                    <a16:rowId xmlns:a16="http://schemas.microsoft.com/office/drawing/2014/main" val="1772735951"/>
                  </a:ext>
                </a:extLst>
              </a:tr>
            </a:tbl>
          </a:graphicData>
        </a:graphic>
      </p:graphicFrame>
      <p:sp>
        <p:nvSpPr>
          <p:cNvPr id="4" name="TextBox 3">
            <a:extLst>
              <a:ext uri="{FF2B5EF4-FFF2-40B4-BE49-F238E27FC236}">
                <a16:creationId xmlns:a16="http://schemas.microsoft.com/office/drawing/2014/main" id="{4C1EE275-4E48-9653-AA26-99CE0F16E140}"/>
              </a:ext>
            </a:extLst>
          </p:cNvPr>
          <p:cNvSpPr txBox="1"/>
          <p:nvPr/>
        </p:nvSpPr>
        <p:spPr>
          <a:xfrm>
            <a:off x="1143000" y="1046552"/>
            <a:ext cx="987287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rbel" panose="020B0503020204020204"/>
                <a:ea typeface="+mn-ea"/>
                <a:cs typeface="+mn-cs"/>
              </a:rPr>
              <a:t>EU legislative and market driven indicators</a:t>
            </a:r>
          </a:p>
        </p:txBody>
      </p:sp>
      <p:pic>
        <p:nvPicPr>
          <p:cNvPr id="3" name="Espace réservé du contenu 4" descr="Une image contenant capture d’écran, texte, Graphique, conception&#10;&#10;Le contenu généré par l’IA peut être incorrect.">
            <a:extLst>
              <a:ext uri="{FF2B5EF4-FFF2-40B4-BE49-F238E27FC236}">
                <a16:creationId xmlns:a16="http://schemas.microsoft.com/office/drawing/2014/main" id="{7797DB3F-BB41-950C-B077-6AD13FE348AE}"/>
              </a:ext>
            </a:extLst>
          </p:cNvPr>
          <p:cNvPicPr>
            <a:picLocks noChangeAspect="1"/>
          </p:cNvPicPr>
          <p:nvPr/>
        </p:nvPicPr>
        <p:blipFill>
          <a:blip r:embed="rId3">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2881637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6">
            <a:extLst>
              <a:ext uri="{FF2B5EF4-FFF2-40B4-BE49-F238E27FC236}">
                <a16:creationId xmlns:a16="http://schemas.microsoft.com/office/drawing/2014/main" id="{574735FC-986A-85F6-B846-6F4452E695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94309" y="1554250"/>
            <a:ext cx="3031035" cy="3749503"/>
          </a:xfrm>
          <a:prstGeom prst="rect">
            <a:avLst/>
          </a:prstGeom>
        </p:spPr>
      </p:pic>
      <p:pic>
        <p:nvPicPr>
          <p:cNvPr id="7" name="Image 8">
            <a:extLst>
              <a:ext uri="{FF2B5EF4-FFF2-40B4-BE49-F238E27FC236}">
                <a16:creationId xmlns:a16="http://schemas.microsoft.com/office/drawing/2014/main" id="{C828331A-EA91-44DB-C9A1-A9FA9D9624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5344" y="1554250"/>
            <a:ext cx="1484179" cy="3749503"/>
          </a:xfrm>
          <a:prstGeom prst="rect">
            <a:avLst/>
          </a:prstGeom>
        </p:spPr>
      </p:pic>
      <p:pic>
        <p:nvPicPr>
          <p:cNvPr id="8" name="Image 10">
            <a:extLst>
              <a:ext uri="{FF2B5EF4-FFF2-40B4-BE49-F238E27FC236}">
                <a16:creationId xmlns:a16="http://schemas.microsoft.com/office/drawing/2014/main" id="{088D6143-7248-1594-DF2C-D136DFA600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09523" y="1554249"/>
            <a:ext cx="5126511" cy="3749503"/>
          </a:xfrm>
          <a:prstGeom prst="rect">
            <a:avLst/>
          </a:prstGeom>
        </p:spPr>
      </p:pic>
      <p:pic>
        <p:nvPicPr>
          <p:cNvPr id="11" name="Image 36">
            <a:extLst>
              <a:ext uri="{FF2B5EF4-FFF2-40B4-BE49-F238E27FC236}">
                <a16:creationId xmlns:a16="http://schemas.microsoft.com/office/drawing/2014/main" id="{DCB92D7E-5DDD-B2BB-2FF8-559C2B0B50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7989" y="932546"/>
            <a:ext cx="5009457" cy="597057"/>
          </a:xfrm>
          <a:prstGeom prst="rect">
            <a:avLst/>
          </a:prstGeom>
        </p:spPr>
      </p:pic>
      <p:sp>
        <p:nvSpPr>
          <p:cNvPr id="13" name="TextBox 12">
            <a:extLst>
              <a:ext uri="{FF2B5EF4-FFF2-40B4-BE49-F238E27FC236}">
                <a16:creationId xmlns:a16="http://schemas.microsoft.com/office/drawing/2014/main" id="{9509F044-411F-F09E-ACE8-D8AB667EC8E7}"/>
              </a:ext>
            </a:extLst>
          </p:cNvPr>
          <p:cNvSpPr txBox="1"/>
          <p:nvPr/>
        </p:nvSpPr>
        <p:spPr>
          <a:xfrm>
            <a:off x="11073033" y="4463314"/>
            <a:ext cx="817027" cy="461665"/>
          </a:xfrm>
          <a:prstGeom prst="rect">
            <a:avLst/>
          </a:prstGeom>
          <a:noFill/>
        </p:spPr>
        <p:txBody>
          <a:bodyPr wrap="square" rtlCol="0">
            <a:spAutoFit/>
          </a:bodyPr>
          <a:lstStyle/>
          <a:p>
            <a:r>
              <a:rPr lang="fr-FR" sz="2400" dirty="0"/>
              <a:t>2 / 6</a:t>
            </a:r>
          </a:p>
        </p:txBody>
      </p:sp>
      <p:sp>
        <p:nvSpPr>
          <p:cNvPr id="14" name="TextBox 13">
            <a:extLst>
              <a:ext uri="{FF2B5EF4-FFF2-40B4-BE49-F238E27FC236}">
                <a16:creationId xmlns:a16="http://schemas.microsoft.com/office/drawing/2014/main" id="{83D4EAC0-CB88-E500-24D9-655252357792}"/>
              </a:ext>
            </a:extLst>
          </p:cNvPr>
          <p:cNvSpPr txBox="1"/>
          <p:nvPr/>
        </p:nvSpPr>
        <p:spPr>
          <a:xfrm>
            <a:off x="8087554" y="2202377"/>
            <a:ext cx="817026" cy="461665"/>
          </a:xfrm>
          <a:prstGeom prst="rect">
            <a:avLst/>
          </a:prstGeom>
          <a:noFill/>
        </p:spPr>
        <p:txBody>
          <a:bodyPr wrap="square" rtlCol="0">
            <a:spAutoFit/>
          </a:bodyPr>
          <a:lstStyle/>
          <a:p>
            <a:r>
              <a:rPr lang="fr-FR" sz="2400" dirty="0"/>
              <a:t>1/2</a:t>
            </a:r>
          </a:p>
        </p:txBody>
      </p:sp>
      <p:sp>
        <p:nvSpPr>
          <p:cNvPr id="15" name="TextBox 14">
            <a:extLst>
              <a:ext uri="{FF2B5EF4-FFF2-40B4-BE49-F238E27FC236}">
                <a16:creationId xmlns:a16="http://schemas.microsoft.com/office/drawing/2014/main" id="{306B052A-8920-24C8-93C6-79CA3EC3219F}"/>
              </a:ext>
            </a:extLst>
          </p:cNvPr>
          <p:cNvSpPr txBox="1"/>
          <p:nvPr/>
        </p:nvSpPr>
        <p:spPr>
          <a:xfrm>
            <a:off x="8292736" y="3164581"/>
            <a:ext cx="817027" cy="461665"/>
          </a:xfrm>
          <a:prstGeom prst="rect">
            <a:avLst/>
          </a:prstGeom>
          <a:noFill/>
        </p:spPr>
        <p:txBody>
          <a:bodyPr wrap="square" rtlCol="0">
            <a:spAutoFit/>
          </a:bodyPr>
          <a:lstStyle/>
          <a:p>
            <a:r>
              <a:rPr lang="fr-FR" sz="2400" dirty="0"/>
              <a:t>3</a:t>
            </a:r>
          </a:p>
        </p:txBody>
      </p:sp>
      <p:sp>
        <p:nvSpPr>
          <p:cNvPr id="17" name="TextBox 16">
            <a:extLst>
              <a:ext uri="{FF2B5EF4-FFF2-40B4-BE49-F238E27FC236}">
                <a16:creationId xmlns:a16="http://schemas.microsoft.com/office/drawing/2014/main" id="{0C8DAD9B-A74B-2AAF-D067-ABC85E047887}"/>
              </a:ext>
            </a:extLst>
          </p:cNvPr>
          <p:cNvSpPr txBox="1"/>
          <p:nvPr/>
        </p:nvSpPr>
        <p:spPr>
          <a:xfrm>
            <a:off x="10499712" y="4140022"/>
            <a:ext cx="817027" cy="461665"/>
          </a:xfrm>
          <a:prstGeom prst="rect">
            <a:avLst/>
          </a:prstGeom>
          <a:noFill/>
        </p:spPr>
        <p:txBody>
          <a:bodyPr wrap="square" rtlCol="0">
            <a:spAutoFit/>
          </a:bodyPr>
          <a:lstStyle/>
          <a:p>
            <a:r>
              <a:rPr lang="fr-FR" sz="2400" dirty="0"/>
              <a:t>2</a:t>
            </a:r>
          </a:p>
        </p:txBody>
      </p:sp>
      <p:sp>
        <p:nvSpPr>
          <p:cNvPr id="18" name="TextBox 17">
            <a:extLst>
              <a:ext uri="{FF2B5EF4-FFF2-40B4-BE49-F238E27FC236}">
                <a16:creationId xmlns:a16="http://schemas.microsoft.com/office/drawing/2014/main" id="{B8F1C930-88CA-92E1-7BFC-0007F13555D6}"/>
              </a:ext>
            </a:extLst>
          </p:cNvPr>
          <p:cNvSpPr txBox="1"/>
          <p:nvPr/>
        </p:nvSpPr>
        <p:spPr>
          <a:xfrm>
            <a:off x="8938389" y="3528730"/>
            <a:ext cx="817027" cy="461665"/>
          </a:xfrm>
          <a:prstGeom prst="rect">
            <a:avLst/>
          </a:prstGeom>
          <a:noFill/>
        </p:spPr>
        <p:txBody>
          <a:bodyPr wrap="square" rtlCol="0">
            <a:spAutoFit/>
          </a:bodyPr>
          <a:lstStyle/>
          <a:p>
            <a:r>
              <a:rPr lang="fr-FR" sz="2400" dirty="0"/>
              <a:t>2</a:t>
            </a:r>
          </a:p>
        </p:txBody>
      </p:sp>
      <p:sp>
        <p:nvSpPr>
          <p:cNvPr id="19" name="TextBox 18">
            <a:extLst>
              <a:ext uri="{FF2B5EF4-FFF2-40B4-BE49-F238E27FC236}">
                <a16:creationId xmlns:a16="http://schemas.microsoft.com/office/drawing/2014/main" id="{7F99A7F8-3550-7EED-16A2-5E7445B9592E}"/>
              </a:ext>
            </a:extLst>
          </p:cNvPr>
          <p:cNvSpPr txBox="1"/>
          <p:nvPr/>
        </p:nvSpPr>
        <p:spPr>
          <a:xfrm>
            <a:off x="9880419" y="3836733"/>
            <a:ext cx="817027" cy="461665"/>
          </a:xfrm>
          <a:prstGeom prst="rect">
            <a:avLst/>
          </a:prstGeom>
          <a:noFill/>
        </p:spPr>
        <p:txBody>
          <a:bodyPr wrap="square" rtlCol="0">
            <a:spAutoFit/>
          </a:bodyPr>
          <a:lstStyle/>
          <a:p>
            <a:r>
              <a:rPr lang="fr-FR" sz="2400" dirty="0"/>
              <a:t>2</a:t>
            </a:r>
          </a:p>
        </p:txBody>
      </p:sp>
      <p:sp>
        <p:nvSpPr>
          <p:cNvPr id="20" name="TextBox 19">
            <a:extLst>
              <a:ext uri="{FF2B5EF4-FFF2-40B4-BE49-F238E27FC236}">
                <a16:creationId xmlns:a16="http://schemas.microsoft.com/office/drawing/2014/main" id="{EC5A53DA-4040-B5AE-35F5-C987005D1F2D}"/>
              </a:ext>
            </a:extLst>
          </p:cNvPr>
          <p:cNvSpPr txBox="1"/>
          <p:nvPr/>
        </p:nvSpPr>
        <p:spPr>
          <a:xfrm>
            <a:off x="10508724" y="2817960"/>
            <a:ext cx="817027" cy="461665"/>
          </a:xfrm>
          <a:prstGeom prst="rect">
            <a:avLst/>
          </a:prstGeom>
          <a:noFill/>
        </p:spPr>
        <p:txBody>
          <a:bodyPr wrap="square" rtlCol="0">
            <a:spAutoFit/>
          </a:bodyPr>
          <a:lstStyle/>
          <a:p>
            <a:r>
              <a:rPr lang="fr-FR" sz="2400" dirty="0"/>
              <a:t>4</a:t>
            </a:r>
          </a:p>
        </p:txBody>
      </p:sp>
      <p:sp>
        <p:nvSpPr>
          <p:cNvPr id="21" name="TextBox 20">
            <a:extLst>
              <a:ext uri="{FF2B5EF4-FFF2-40B4-BE49-F238E27FC236}">
                <a16:creationId xmlns:a16="http://schemas.microsoft.com/office/drawing/2014/main" id="{F1EB4455-63C8-473C-110F-F936EF273F71}"/>
              </a:ext>
            </a:extLst>
          </p:cNvPr>
          <p:cNvSpPr txBox="1"/>
          <p:nvPr/>
        </p:nvSpPr>
        <p:spPr>
          <a:xfrm>
            <a:off x="9837494" y="2514671"/>
            <a:ext cx="817027" cy="461665"/>
          </a:xfrm>
          <a:prstGeom prst="rect">
            <a:avLst/>
          </a:prstGeom>
          <a:noFill/>
        </p:spPr>
        <p:txBody>
          <a:bodyPr wrap="square" rtlCol="0">
            <a:spAutoFit/>
          </a:bodyPr>
          <a:lstStyle/>
          <a:p>
            <a:r>
              <a:rPr lang="fr-FR" sz="2400" dirty="0"/>
              <a:t>1/2</a:t>
            </a:r>
          </a:p>
        </p:txBody>
      </p:sp>
      <p:sp>
        <p:nvSpPr>
          <p:cNvPr id="24" name="Titre 3">
            <a:extLst>
              <a:ext uri="{FF2B5EF4-FFF2-40B4-BE49-F238E27FC236}">
                <a16:creationId xmlns:a16="http://schemas.microsoft.com/office/drawing/2014/main" id="{E30A01CD-A352-5E75-4F55-06C526517F7E}"/>
              </a:ext>
            </a:extLst>
          </p:cNvPr>
          <p:cNvSpPr txBox="1">
            <a:spLocks/>
          </p:cNvSpPr>
          <p:nvPr/>
        </p:nvSpPr>
        <p:spPr>
          <a:xfrm>
            <a:off x="2355766" y="416478"/>
            <a:ext cx="10141959" cy="430887"/>
          </a:xfrm>
          <a:prstGeom prst="rect">
            <a:avLst/>
          </a:prstGeom>
        </p:spPr>
        <p:txBody>
          <a:bodyPr vert="horz" lIns="0" tIns="0" rIns="0" bIns="0" rtlCol="0" anchor="t" anchorCtr="0">
            <a:noAutofit/>
          </a:bodyPr>
          <a:lstStyle>
            <a:lvl1pPr algn="l" defTabSz="457200" rtl="0" eaLnBrk="1" latinLnBrk="0" hangingPunct="1">
              <a:spcBef>
                <a:spcPct val="0"/>
              </a:spcBef>
              <a:buNone/>
              <a:defRPr sz="2200" kern="1200" baseline="0">
                <a:solidFill>
                  <a:schemeClr val="bg1"/>
                </a:solidFill>
                <a:latin typeface="Open Sans Light"/>
                <a:ea typeface="+mj-ea"/>
                <a:cs typeface="Open Sans Light"/>
              </a:defRPr>
            </a:lvl1pPr>
          </a:lstStyle>
          <a:p>
            <a:pPr algn="ctr"/>
            <a:r>
              <a:rPr lang="fr-FR" sz="2800" b="1" dirty="0">
                <a:solidFill>
                  <a:schemeClr val="tx1">
                    <a:lumMod val="50000"/>
                    <a:lumOff val="50000"/>
                  </a:schemeClr>
                </a:solidFill>
                <a:latin typeface="+mj-lt"/>
                <a:cs typeface="+mj-cs"/>
              </a:rPr>
              <a:t>ESG Data List for Real Estate Valuations/ ICE CHARTE</a:t>
            </a:r>
          </a:p>
        </p:txBody>
      </p:sp>
      <p:pic>
        <p:nvPicPr>
          <p:cNvPr id="3" name="Image 2">
            <a:extLst>
              <a:ext uri="{FF2B5EF4-FFF2-40B4-BE49-F238E27FC236}">
                <a16:creationId xmlns:a16="http://schemas.microsoft.com/office/drawing/2014/main" id="{E39B8429-4897-635B-3C2C-A006A617E0FB}"/>
              </a:ext>
            </a:extLst>
          </p:cNvPr>
          <p:cNvPicPr>
            <a:picLocks noChangeAspect="1"/>
          </p:cNvPicPr>
          <p:nvPr/>
        </p:nvPicPr>
        <p:blipFill>
          <a:blip r:embed="rId6"/>
          <a:stretch>
            <a:fillRect/>
          </a:stretch>
        </p:blipFill>
        <p:spPr>
          <a:xfrm>
            <a:off x="9017" y="282809"/>
            <a:ext cx="2004075" cy="3110673"/>
          </a:xfrm>
          <a:prstGeom prst="rect">
            <a:avLst/>
          </a:prstGeom>
        </p:spPr>
      </p:pic>
      <p:pic>
        <p:nvPicPr>
          <p:cNvPr id="5" name="Image 4">
            <a:extLst>
              <a:ext uri="{FF2B5EF4-FFF2-40B4-BE49-F238E27FC236}">
                <a16:creationId xmlns:a16="http://schemas.microsoft.com/office/drawing/2014/main" id="{03353196-36E6-10B8-D5CF-C7FF844DB0C0}"/>
              </a:ext>
            </a:extLst>
          </p:cNvPr>
          <p:cNvPicPr>
            <a:picLocks noChangeAspect="1"/>
          </p:cNvPicPr>
          <p:nvPr/>
        </p:nvPicPr>
        <p:blipFill>
          <a:blip r:embed="rId7"/>
          <a:stretch>
            <a:fillRect/>
          </a:stretch>
        </p:blipFill>
        <p:spPr>
          <a:xfrm>
            <a:off x="-18425" y="2587326"/>
            <a:ext cx="2027501" cy="3249201"/>
          </a:xfrm>
          <a:prstGeom prst="rect">
            <a:avLst/>
          </a:prstGeom>
        </p:spPr>
      </p:pic>
      <p:sp>
        <p:nvSpPr>
          <p:cNvPr id="12" name="TextBox 16">
            <a:extLst>
              <a:ext uri="{FF2B5EF4-FFF2-40B4-BE49-F238E27FC236}">
                <a16:creationId xmlns:a16="http://schemas.microsoft.com/office/drawing/2014/main" id="{B28FC644-FDD3-00CD-928B-06D68E4BBED6}"/>
              </a:ext>
            </a:extLst>
          </p:cNvPr>
          <p:cNvSpPr txBox="1"/>
          <p:nvPr/>
        </p:nvSpPr>
        <p:spPr>
          <a:xfrm>
            <a:off x="11163841" y="4871263"/>
            <a:ext cx="817027" cy="461665"/>
          </a:xfrm>
          <a:prstGeom prst="rect">
            <a:avLst/>
          </a:prstGeom>
          <a:noFill/>
        </p:spPr>
        <p:txBody>
          <a:bodyPr wrap="square" rtlCol="0">
            <a:spAutoFit/>
          </a:bodyPr>
          <a:lstStyle/>
          <a:p>
            <a:r>
              <a:rPr lang="fr-FR" sz="2400" dirty="0"/>
              <a:t>4</a:t>
            </a:r>
          </a:p>
        </p:txBody>
      </p:sp>
      <p:pic>
        <p:nvPicPr>
          <p:cNvPr id="22" name="Espace réservé du contenu 4" descr="Une image contenant capture d’écran, texte, Graphique, conception&#10;&#10;Le contenu généré par l’IA peut être incorrect.">
            <a:extLst>
              <a:ext uri="{FF2B5EF4-FFF2-40B4-BE49-F238E27FC236}">
                <a16:creationId xmlns:a16="http://schemas.microsoft.com/office/drawing/2014/main" id="{5AE5E28C-25B6-9A7D-3FEE-8AD6B5836B0D}"/>
              </a:ext>
            </a:extLst>
          </p:cNvPr>
          <p:cNvPicPr>
            <a:picLocks noChangeAspect="1"/>
          </p:cNvPicPr>
          <p:nvPr/>
        </p:nvPicPr>
        <p:blipFill>
          <a:blip r:embed="rId8">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1334435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7E09B2B8-CE73-6BD1-4C9A-24480ADB3633}"/>
              </a:ext>
            </a:extLst>
          </p:cNvPr>
          <p:cNvSpPr>
            <a:spLocks noGrp="1"/>
          </p:cNvSpPr>
          <p:nvPr>
            <p:ph type="title"/>
          </p:nvPr>
        </p:nvSpPr>
        <p:spPr>
          <a:xfrm>
            <a:off x="1203738" y="416478"/>
            <a:ext cx="11235264" cy="430887"/>
          </a:xfrm>
        </p:spPr>
        <p:txBody>
          <a:bodyPr/>
          <a:lstStyle/>
          <a:p>
            <a:pPr algn="ctr"/>
            <a:r>
              <a:rPr lang="fr-FR" sz="2800" b="1" dirty="0">
                <a:solidFill>
                  <a:schemeClr val="tx1">
                    <a:lumMod val="50000"/>
                    <a:lumOff val="50000"/>
                  </a:schemeClr>
                </a:solidFill>
              </a:rPr>
              <a:t>ESG Data List for Real Estate Valuations/ ICE CHARTE</a:t>
            </a:r>
          </a:p>
        </p:txBody>
      </p:sp>
      <p:pic>
        <p:nvPicPr>
          <p:cNvPr id="5" name="Image 13">
            <a:extLst>
              <a:ext uri="{FF2B5EF4-FFF2-40B4-BE49-F238E27FC236}">
                <a16:creationId xmlns:a16="http://schemas.microsoft.com/office/drawing/2014/main" id="{B5FDAB8B-2383-3862-D840-C17A2D2B090A}"/>
              </a:ext>
            </a:extLst>
          </p:cNvPr>
          <p:cNvPicPr>
            <a:picLocks noChangeAspect="1"/>
          </p:cNvPicPr>
          <p:nvPr/>
        </p:nvPicPr>
        <p:blipFill>
          <a:blip r:embed="rId2"/>
          <a:stretch>
            <a:fillRect/>
          </a:stretch>
        </p:blipFill>
        <p:spPr>
          <a:xfrm>
            <a:off x="2526567" y="862772"/>
            <a:ext cx="8339239" cy="5113987"/>
          </a:xfrm>
          <a:prstGeom prst="rect">
            <a:avLst/>
          </a:prstGeom>
        </p:spPr>
      </p:pic>
      <p:sp>
        <p:nvSpPr>
          <p:cNvPr id="12" name="TextBox 11">
            <a:extLst>
              <a:ext uri="{FF2B5EF4-FFF2-40B4-BE49-F238E27FC236}">
                <a16:creationId xmlns:a16="http://schemas.microsoft.com/office/drawing/2014/main" id="{8298F72C-2C29-DE6C-D073-CA11C8B33340}"/>
              </a:ext>
            </a:extLst>
          </p:cNvPr>
          <p:cNvSpPr txBox="1"/>
          <p:nvPr/>
        </p:nvSpPr>
        <p:spPr>
          <a:xfrm>
            <a:off x="9765917" y="2936558"/>
            <a:ext cx="609600" cy="461665"/>
          </a:xfrm>
          <a:prstGeom prst="rect">
            <a:avLst/>
          </a:prstGeom>
          <a:noFill/>
        </p:spPr>
        <p:txBody>
          <a:bodyPr wrap="square" rtlCol="0">
            <a:spAutoFit/>
          </a:bodyPr>
          <a:lstStyle/>
          <a:p>
            <a:r>
              <a:rPr lang="fr-FR" sz="2400" dirty="0"/>
              <a:t>9</a:t>
            </a:r>
          </a:p>
        </p:txBody>
      </p:sp>
      <p:sp>
        <p:nvSpPr>
          <p:cNvPr id="22" name="TextBox 21">
            <a:extLst>
              <a:ext uri="{FF2B5EF4-FFF2-40B4-BE49-F238E27FC236}">
                <a16:creationId xmlns:a16="http://schemas.microsoft.com/office/drawing/2014/main" id="{BB17E3D5-771F-0018-6B52-1AC245962E8E}"/>
              </a:ext>
            </a:extLst>
          </p:cNvPr>
          <p:cNvSpPr txBox="1"/>
          <p:nvPr/>
        </p:nvSpPr>
        <p:spPr>
          <a:xfrm>
            <a:off x="9420599" y="3221116"/>
            <a:ext cx="1055585" cy="461665"/>
          </a:xfrm>
          <a:prstGeom prst="rect">
            <a:avLst/>
          </a:prstGeom>
          <a:noFill/>
        </p:spPr>
        <p:txBody>
          <a:bodyPr wrap="square" rtlCol="0">
            <a:spAutoFit/>
          </a:bodyPr>
          <a:lstStyle/>
          <a:p>
            <a:r>
              <a:rPr lang="fr-FR" sz="2400" dirty="0"/>
              <a:t>9</a:t>
            </a:r>
          </a:p>
        </p:txBody>
      </p:sp>
      <p:sp>
        <p:nvSpPr>
          <p:cNvPr id="26" name="TextBox 25">
            <a:extLst>
              <a:ext uri="{FF2B5EF4-FFF2-40B4-BE49-F238E27FC236}">
                <a16:creationId xmlns:a16="http://schemas.microsoft.com/office/drawing/2014/main" id="{C2AD8443-A7F5-5371-6199-6B8E64171299}"/>
              </a:ext>
            </a:extLst>
          </p:cNvPr>
          <p:cNvSpPr txBox="1"/>
          <p:nvPr/>
        </p:nvSpPr>
        <p:spPr>
          <a:xfrm>
            <a:off x="9034184" y="5762705"/>
            <a:ext cx="817027" cy="461665"/>
          </a:xfrm>
          <a:prstGeom prst="rect">
            <a:avLst/>
          </a:prstGeom>
          <a:noFill/>
        </p:spPr>
        <p:txBody>
          <a:bodyPr wrap="square" rtlCol="0">
            <a:spAutoFit/>
          </a:bodyPr>
          <a:lstStyle/>
          <a:p>
            <a:r>
              <a:rPr lang="fr-FR" sz="2400" dirty="0"/>
              <a:t>5</a:t>
            </a:r>
          </a:p>
        </p:txBody>
      </p:sp>
      <p:sp>
        <p:nvSpPr>
          <p:cNvPr id="27" name="TextBox 26">
            <a:extLst>
              <a:ext uri="{FF2B5EF4-FFF2-40B4-BE49-F238E27FC236}">
                <a16:creationId xmlns:a16="http://schemas.microsoft.com/office/drawing/2014/main" id="{36DC2550-9716-1105-D441-0974E73EEF8B}"/>
              </a:ext>
            </a:extLst>
          </p:cNvPr>
          <p:cNvSpPr txBox="1"/>
          <p:nvPr/>
        </p:nvSpPr>
        <p:spPr>
          <a:xfrm>
            <a:off x="8681538" y="4494524"/>
            <a:ext cx="415445" cy="461665"/>
          </a:xfrm>
          <a:prstGeom prst="rect">
            <a:avLst/>
          </a:prstGeom>
          <a:noFill/>
        </p:spPr>
        <p:txBody>
          <a:bodyPr wrap="square" rtlCol="0">
            <a:spAutoFit/>
          </a:bodyPr>
          <a:lstStyle/>
          <a:p>
            <a:r>
              <a:rPr lang="fr-FR" sz="2400" dirty="0"/>
              <a:t>7</a:t>
            </a:r>
          </a:p>
        </p:txBody>
      </p:sp>
      <p:sp>
        <p:nvSpPr>
          <p:cNvPr id="29" name="TextBox 28">
            <a:extLst>
              <a:ext uri="{FF2B5EF4-FFF2-40B4-BE49-F238E27FC236}">
                <a16:creationId xmlns:a16="http://schemas.microsoft.com/office/drawing/2014/main" id="{1256046B-6CC5-9B12-C1BA-23D93FBE531F}"/>
              </a:ext>
            </a:extLst>
          </p:cNvPr>
          <p:cNvSpPr txBox="1"/>
          <p:nvPr/>
        </p:nvSpPr>
        <p:spPr>
          <a:xfrm>
            <a:off x="8616684" y="2557974"/>
            <a:ext cx="1055585" cy="461665"/>
          </a:xfrm>
          <a:prstGeom prst="rect">
            <a:avLst/>
          </a:prstGeom>
          <a:noFill/>
        </p:spPr>
        <p:txBody>
          <a:bodyPr wrap="square" rtlCol="0">
            <a:spAutoFit/>
          </a:bodyPr>
          <a:lstStyle/>
          <a:p>
            <a:r>
              <a:rPr lang="fr-FR" sz="2400" dirty="0"/>
              <a:t>9</a:t>
            </a:r>
          </a:p>
        </p:txBody>
      </p:sp>
      <p:sp>
        <p:nvSpPr>
          <p:cNvPr id="30" name="TextBox 29">
            <a:extLst>
              <a:ext uri="{FF2B5EF4-FFF2-40B4-BE49-F238E27FC236}">
                <a16:creationId xmlns:a16="http://schemas.microsoft.com/office/drawing/2014/main" id="{9D7F4060-687D-2280-499A-E4C8EF7B9240}"/>
              </a:ext>
            </a:extLst>
          </p:cNvPr>
          <p:cNvSpPr txBox="1"/>
          <p:nvPr/>
        </p:nvSpPr>
        <p:spPr>
          <a:xfrm>
            <a:off x="8853184" y="4002081"/>
            <a:ext cx="415445" cy="461665"/>
          </a:xfrm>
          <a:prstGeom prst="rect">
            <a:avLst/>
          </a:prstGeom>
          <a:noFill/>
        </p:spPr>
        <p:txBody>
          <a:bodyPr wrap="square" rtlCol="0">
            <a:spAutoFit/>
          </a:bodyPr>
          <a:lstStyle/>
          <a:p>
            <a:r>
              <a:rPr lang="fr-FR" sz="2400" dirty="0"/>
              <a:t>7</a:t>
            </a:r>
          </a:p>
        </p:txBody>
      </p:sp>
      <p:pic>
        <p:nvPicPr>
          <p:cNvPr id="7" name="Image 6">
            <a:extLst>
              <a:ext uri="{FF2B5EF4-FFF2-40B4-BE49-F238E27FC236}">
                <a16:creationId xmlns:a16="http://schemas.microsoft.com/office/drawing/2014/main" id="{AD8FDA19-916F-2784-A379-68B3341CA77D}"/>
              </a:ext>
            </a:extLst>
          </p:cNvPr>
          <p:cNvPicPr>
            <a:picLocks noChangeAspect="1"/>
          </p:cNvPicPr>
          <p:nvPr/>
        </p:nvPicPr>
        <p:blipFill>
          <a:blip r:embed="rId3"/>
          <a:stretch>
            <a:fillRect/>
          </a:stretch>
        </p:blipFill>
        <p:spPr>
          <a:xfrm>
            <a:off x="7051" y="3544890"/>
            <a:ext cx="1957844" cy="2416064"/>
          </a:xfrm>
          <a:prstGeom prst="rect">
            <a:avLst/>
          </a:prstGeom>
        </p:spPr>
      </p:pic>
      <p:sp>
        <p:nvSpPr>
          <p:cNvPr id="8" name="TextBox 26">
            <a:extLst>
              <a:ext uri="{FF2B5EF4-FFF2-40B4-BE49-F238E27FC236}">
                <a16:creationId xmlns:a16="http://schemas.microsoft.com/office/drawing/2014/main" id="{A0327EEC-2F16-9BCA-38E5-9F28A1F11FAD}"/>
              </a:ext>
            </a:extLst>
          </p:cNvPr>
          <p:cNvSpPr txBox="1"/>
          <p:nvPr/>
        </p:nvSpPr>
        <p:spPr>
          <a:xfrm>
            <a:off x="8859105" y="4965706"/>
            <a:ext cx="415445" cy="461665"/>
          </a:xfrm>
          <a:prstGeom prst="rect">
            <a:avLst/>
          </a:prstGeom>
          <a:noFill/>
        </p:spPr>
        <p:txBody>
          <a:bodyPr wrap="square" rtlCol="0">
            <a:spAutoFit/>
          </a:bodyPr>
          <a:lstStyle/>
          <a:p>
            <a:r>
              <a:rPr lang="fr-FR" sz="2400" dirty="0"/>
              <a:t>5</a:t>
            </a:r>
          </a:p>
        </p:txBody>
      </p:sp>
      <p:sp>
        <p:nvSpPr>
          <p:cNvPr id="9" name="TextBox 26">
            <a:extLst>
              <a:ext uri="{FF2B5EF4-FFF2-40B4-BE49-F238E27FC236}">
                <a16:creationId xmlns:a16="http://schemas.microsoft.com/office/drawing/2014/main" id="{E58BFA41-D75D-7109-617B-242323EBAECC}"/>
              </a:ext>
            </a:extLst>
          </p:cNvPr>
          <p:cNvSpPr txBox="1"/>
          <p:nvPr/>
        </p:nvSpPr>
        <p:spPr>
          <a:xfrm>
            <a:off x="8952782" y="5277497"/>
            <a:ext cx="415445" cy="461665"/>
          </a:xfrm>
          <a:prstGeom prst="rect">
            <a:avLst/>
          </a:prstGeom>
          <a:noFill/>
        </p:spPr>
        <p:txBody>
          <a:bodyPr wrap="square" rtlCol="0">
            <a:spAutoFit/>
          </a:bodyPr>
          <a:lstStyle/>
          <a:p>
            <a:r>
              <a:rPr lang="fr-FR" sz="2400" dirty="0"/>
              <a:t>5</a:t>
            </a:r>
          </a:p>
        </p:txBody>
      </p:sp>
      <p:pic>
        <p:nvPicPr>
          <p:cNvPr id="10" name="Image 9">
            <a:extLst>
              <a:ext uri="{FF2B5EF4-FFF2-40B4-BE49-F238E27FC236}">
                <a16:creationId xmlns:a16="http://schemas.microsoft.com/office/drawing/2014/main" id="{11A9A624-CEEA-7C26-3A1F-23643D943C64}"/>
              </a:ext>
            </a:extLst>
          </p:cNvPr>
          <p:cNvPicPr>
            <a:picLocks noChangeAspect="1"/>
          </p:cNvPicPr>
          <p:nvPr/>
        </p:nvPicPr>
        <p:blipFill>
          <a:blip r:embed="rId4"/>
          <a:stretch>
            <a:fillRect/>
          </a:stretch>
        </p:blipFill>
        <p:spPr>
          <a:xfrm>
            <a:off x="-9003" y="341647"/>
            <a:ext cx="1984690" cy="3198083"/>
          </a:xfrm>
          <a:prstGeom prst="rect">
            <a:avLst/>
          </a:prstGeom>
        </p:spPr>
      </p:pic>
      <p:pic>
        <p:nvPicPr>
          <p:cNvPr id="11" name="Espace réservé du contenu 4" descr="Une image contenant capture d’écran, texte, Graphique, conception&#10;&#10;Le contenu généré par l’IA peut être incorrect.">
            <a:extLst>
              <a:ext uri="{FF2B5EF4-FFF2-40B4-BE49-F238E27FC236}">
                <a16:creationId xmlns:a16="http://schemas.microsoft.com/office/drawing/2014/main" id="{79BA162E-5329-4978-BF5E-388009A4880D}"/>
              </a:ext>
            </a:extLst>
          </p:cNvPr>
          <p:cNvPicPr>
            <a:picLocks noChangeAspect="1"/>
          </p:cNvPicPr>
          <p:nvPr/>
        </p:nvPicPr>
        <p:blipFill>
          <a:blip r:embed="rId5">
            <a:extLst>
              <a:ext uri="{28A0092B-C50C-407E-A947-70E740481C1C}">
                <a14:useLocalDpi xmlns:a14="http://schemas.microsoft.com/office/drawing/2010/main" val="0"/>
              </a:ext>
            </a:extLst>
          </a:blip>
          <a:srcRect t="86667"/>
          <a:stretch>
            <a:fillRect/>
          </a:stretch>
        </p:blipFill>
        <p:spPr>
          <a:xfrm>
            <a:off x="0" y="5943600"/>
            <a:ext cx="12192000" cy="914400"/>
          </a:xfrm>
          <a:prstGeom prst="rect">
            <a:avLst/>
          </a:prstGeom>
        </p:spPr>
      </p:pic>
    </p:spTree>
    <p:extLst>
      <p:ext uri="{BB962C8B-B14F-4D97-AF65-F5344CB8AC3E}">
        <p14:creationId xmlns:p14="http://schemas.microsoft.com/office/powerpoint/2010/main" val="324996469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a:themeElements>
    <a:clrScheme name="RICS PPT">
      <a:dk1>
        <a:srgbClr val="4D3069"/>
      </a:dk1>
      <a:lt1>
        <a:srgbClr val="FFFFFF"/>
      </a:lt1>
      <a:dk2>
        <a:srgbClr val="002147"/>
      </a:dk2>
      <a:lt2>
        <a:srgbClr val="0F4DBC"/>
      </a:lt2>
      <a:accent1>
        <a:srgbClr val="6AADE4"/>
      </a:accent1>
      <a:accent2>
        <a:srgbClr val="00B2A9"/>
      </a:accent2>
      <a:accent3>
        <a:srgbClr val="9A9B9C"/>
      </a:accent3>
      <a:accent4>
        <a:srgbClr val="66BC29"/>
      </a:accent4>
      <a:accent5>
        <a:srgbClr val="AB9E6E"/>
      </a:accent5>
      <a:accent6>
        <a:srgbClr val="882345"/>
      </a:accent6>
      <a:hlink>
        <a:srgbClr val="000000"/>
      </a:hlink>
      <a:folHlink>
        <a:srgbClr val="36424A"/>
      </a:folHlink>
    </a:clrScheme>
    <a:fontScheme name="RIC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powerpoint template" id="{9ECD8270-7552-4363-A2C1-4C36EA498C75}" vid="{A2619815-D91F-4FEE-9D46-0E9A33B63EA5}"/>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831</TotalTime>
  <Words>2947</Words>
  <Application>Microsoft Office PowerPoint</Application>
  <PresentationFormat>Grand écran</PresentationFormat>
  <Paragraphs>354</Paragraphs>
  <Slides>35</Slides>
  <Notes>5</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35</vt:i4>
      </vt:variant>
    </vt:vector>
  </HeadingPairs>
  <TitlesOfParts>
    <vt:vector size="48" baseType="lpstr">
      <vt:lpstr>Aptos</vt:lpstr>
      <vt:lpstr>Arial</vt:lpstr>
      <vt:lpstr>Arial,Sans-Serif</vt:lpstr>
      <vt:lpstr>Calibri</vt:lpstr>
      <vt:lpstr>Calibri Light</vt:lpstr>
      <vt:lpstr>Corbel</vt:lpstr>
      <vt:lpstr>Lucida Sans Unicode</vt:lpstr>
      <vt:lpstr>Montserrat</vt:lpstr>
      <vt:lpstr>Open Sans Light</vt:lpstr>
      <vt:lpstr>Times New Roman</vt:lpstr>
      <vt:lpstr>Wingdings</vt:lpstr>
      <vt:lpstr>Thème Office</vt:lpstr>
      <vt:lpstr>Title slides</vt:lpstr>
      <vt:lpstr>L’expertise immobilière - Prospective</vt:lpstr>
      <vt:lpstr>Enjeux environnementaux &amp; valeur des actifs immobiliers</vt:lpstr>
      <vt:lpstr>Présentation PowerPoint</vt:lpstr>
      <vt:lpstr>RICS « red book » 2025 </vt:lpstr>
      <vt:lpstr>ESG Data List for Real Estate Valuations </vt:lpstr>
      <vt:lpstr>ESG Data List for Real Estate Valuations </vt:lpstr>
      <vt:lpstr>ESG Data List for Real Estate Valuations </vt:lpstr>
      <vt:lpstr>Présentation PowerPoint</vt:lpstr>
      <vt:lpstr>ESG Data List for Real Estate Valuations/ ICE CHARTE</vt:lpstr>
      <vt:lpstr>ESG Data List for Real Estate Valuations/ ICE CHARTE</vt:lpstr>
      <vt:lpstr>Présentation PowerPoint</vt:lpstr>
      <vt:lpstr>Les apports de l’Analyse de Cycle de vie obligatoire pour les batiments neufs   </vt:lpstr>
      <vt:lpstr>Présentation PowerPoint</vt:lpstr>
      <vt:lpstr>RICS :enquête 2024 auprès des membres  Premium or Discount on Prices?</vt:lpstr>
      <vt:lpstr>Investisseurs – Etat des lieux</vt:lpstr>
      <vt:lpstr>Investisseurs – Etat des lieux</vt:lpstr>
      <vt:lpstr>Investisseurs – Etat des lieux</vt:lpstr>
      <vt:lpstr>Décote brune ?</vt:lpstr>
      <vt:lpstr>Impact locatif ?</vt:lpstr>
      <vt:lpstr>En pratique La rénovation d’un bâtiment de bureaux à Levallois-Perret</vt:lpstr>
      <vt:lpstr>En pratique La rénovation d’un bâtiment de bureaux à Levallois-Perret</vt:lpstr>
      <vt:lpstr>En pratique L’impact du DPE sur le prix des logements</vt:lpstr>
      <vt:lpstr>En pratique L’impact du DPE sur le prix des logements</vt:lpstr>
      <vt:lpstr>En pratique Etude des prix de vente des pavillons à Tremblay-en-France</vt:lpstr>
      <vt:lpstr>En pratique Etude des prix de vente des pavillons à Tremblay-en-France</vt:lpstr>
      <vt:lpstr>En pratique Etude des prix de vente des pavillons à Tremblay-en-France</vt:lpstr>
      <vt:lpstr>En pratique Etude des prix de vente des pavillons à Tremblay-en-France</vt:lpstr>
      <vt:lpstr>En pratique Etude des prix de vente des pavillons à Tremblay-en-France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Gaëlle GA. Ansoine</dc:creator>
  <cp:lastModifiedBy>Catherine DARGENT</cp:lastModifiedBy>
  <cp:revision>26</cp:revision>
  <dcterms:created xsi:type="dcterms:W3CDTF">2025-09-08T14:34:35Z</dcterms:created>
  <dcterms:modified xsi:type="dcterms:W3CDTF">2025-09-24T18:58:00Z</dcterms:modified>
</cp:coreProperties>
</file>